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BD045-8E36-FB40-B716-DBF11C534D07}" v="42" dt="2022-06-22T11:24:24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4"/>
  </p:normalViewPr>
  <p:slideViewPr>
    <p:cSldViewPr snapToGrid="0" snapToObjects="1">
      <p:cViewPr varScale="1">
        <p:scale>
          <a:sx n="136" d="100"/>
          <a:sy n="136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DOHYUN" userId="01a347c9b367dadc" providerId="LiveId" clId="{132BD045-8E36-FB40-B716-DBF11C534D07}"/>
    <pc:docChg chg="undo custSel addSld modSld">
      <pc:chgData name="KIM DOHYUN" userId="01a347c9b367dadc" providerId="LiveId" clId="{132BD045-8E36-FB40-B716-DBF11C534D07}" dt="2022-06-22T11:26:14.956" v="199" actId="20577"/>
      <pc:docMkLst>
        <pc:docMk/>
      </pc:docMkLst>
      <pc:sldChg chg="addSp modSp">
        <pc:chgData name="KIM DOHYUN" userId="01a347c9b367dadc" providerId="LiveId" clId="{132BD045-8E36-FB40-B716-DBF11C534D07}" dt="2022-06-22T10:30:34.671" v="120"/>
        <pc:sldMkLst>
          <pc:docMk/>
          <pc:sldMk cId="1057040531" sldId="256"/>
        </pc:sldMkLst>
        <pc:picChg chg="add mod">
          <ac:chgData name="KIM DOHYUN" userId="01a347c9b367dadc" providerId="LiveId" clId="{132BD045-8E36-FB40-B716-DBF11C534D07}" dt="2022-06-22T10:30:34.671" v="120"/>
          <ac:picMkLst>
            <pc:docMk/>
            <pc:sldMk cId="1057040531" sldId="256"/>
            <ac:picMk id="4" creationId="{F35B3A54-7279-DC95-907F-658C0C668563}"/>
          </ac:picMkLst>
        </pc:picChg>
      </pc:sldChg>
      <pc:sldChg chg="addSp modSp mod">
        <pc:chgData name="KIM DOHYUN" userId="01a347c9b367dadc" providerId="LiveId" clId="{132BD045-8E36-FB40-B716-DBF11C534D07}" dt="2022-06-22T10:30:34.671" v="120"/>
        <pc:sldMkLst>
          <pc:docMk/>
          <pc:sldMk cId="4224160961" sldId="257"/>
        </pc:sldMkLst>
        <pc:spChg chg="mod">
          <ac:chgData name="KIM DOHYUN" userId="01a347c9b367dadc" providerId="LiveId" clId="{132BD045-8E36-FB40-B716-DBF11C534D07}" dt="2022-06-22T10:16:40.564" v="25" actId="20577"/>
          <ac:spMkLst>
            <pc:docMk/>
            <pc:sldMk cId="4224160961" sldId="257"/>
            <ac:spMk id="3" creationId="{F6D472B5-471B-2854-71C4-EA1DE2BE895A}"/>
          </ac:spMkLst>
        </pc:spChg>
        <pc:picChg chg="add mod">
          <ac:chgData name="KIM DOHYUN" userId="01a347c9b367dadc" providerId="LiveId" clId="{132BD045-8E36-FB40-B716-DBF11C534D07}" dt="2022-06-22T10:30:34.671" v="120"/>
          <ac:picMkLst>
            <pc:docMk/>
            <pc:sldMk cId="4224160961" sldId="257"/>
            <ac:picMk id="4" creationId="{5BD687C8-3951-5D06-1D15-42B1C001D19C}"/>
          </ac:picMkLst>
        </pc:picChg>
      </pc:sldChg>
      <pc:sldChg chg="addSp delSp modSp mod modTransition delAnim modAnim">
        <pc:chgData name="KIM DOHYUN" userId="01a347c9b367dadc" providerId="LiveId" clId="{132BD045-8E36-FB40-B716-DBF11C534D07}" dt="2022-06-22T10:54:49.069" v="140"/>
        <pc:sldMkLst>
          <pc:docMk/>
          <pc:sldMk cId="4293250807" sldId="258"/>
        </pc:sldMkLst>
        <pc:spChg chg="add mod">
          <ac:chgData name="KIM DOHYUN" userId="01a347c9b367dadc" providerId="LiveId" clId="{132BD045-8E36-FB40-B716-DBF11C534D07}" dt="2022-06-22T10:35:31.106" v="121" actId="767"/>
          <ac:spMkLst>
            <pc:docMk/>
            <pc:sldMk cId="4293250807" sldId="258"/>
            <ac:spMk id="4" creationId="{457B8503-EE06-04E3-6922-B8B431C670FE}"/>
          </ac:spMkLst>
        </pc:spChg>
        <pc:spChg chg="add del mod">
          <ac:chgData name="KIM DOHYUN" userId="01a347c9b367dadc" providerId="LiveId" clId="{132BD045-8E36-FB40-B716-DBF11C534D07}" dt="2022-06-22T10:52:33.711" v="133"/>
          <ac:spMkLst>
            <pc:docMk/>
            <pc:sldMk cId="4293250807" sldId="258"/>
            <ac:spMk id="13" creationId="{C9277E28-469F-2A45-93E4-CBFE228E8FED}"/>
          </ac:spMkLst>
        </pc:spChg>
        <pc:picChg chg="add del mod">
          <ac:chgData name="KIM DOHYUN" userId="01a347c9b367dadc" providerId="LiveId" clId="{132BD045-8E36-FB40-B716-DBF11C534D07}" dt="2022-06-22T10:35:42.288" v="122"/>
          <ac:picMkLst>
            <pc:docMk/>
            <pc:sldMk cId="4293250807" sldId="258"/>
            <ac:picMk id="3" creationId="{D452F83D-4670-2A8A-9ED6-38857DFF2F1F}"/>
          </ac:picMkLst>
        </pc:picChg>
        <pc:picChg chg="add del mod">
          <ac:chgData name="KIM DOHYUN" userId="01a347c9b367dadc" providerId="LiveId" clId="{132BD045-8E36-FB40-B716-DBF11C534D07}" dt="2022-06-22T10:36:38.963" v="124"/>
          <ac:picMkLst>
            <pc:docMk/>
            <pc:sldMk cId="4293250807" sldId="258"/>
            <ac:picMk id="5" creationId="{9E3A3329-CEC8-9444-AD73-95190B701071}"/>
          </ac:picMkLst>
        </pc:picChg>
        <pc:picChg chg="add del mod">
          <ac:chgData name="KIM DOHYUN" userId="01a347c9b367dadc" providerId="LiveId" clId="{132BD045-8E36-FB40-B716-DBF11C534D07}" dt="2022-06-22T10:37:50.975" v="126"/>
          <ac:picMkLst>
            <pc:docMk/>
            <pc:sldMk cId="4293250807" sldId="258"/>
            <ac:picMk id="6" creationId="{B32D09F9-2F67-CE25-502A-11DD978AEC3C}"/>
          </ac:picMkLst>
        </pc:picChg>
        <pc:picChg chg="add del mod">
          <ac:chgData name="KIM DOHYUN" userId="01a347c9b367dadc" providerId="LiveId" clId="{132BD045-8E36-FB40-B716-DBF11C534D07}" dt="2022-06-22T10:38:48.531" v="128"/>
          <ac:picMkLst>
            <pc:docMk/>
            <pc:sldMk cId="4293250807" sldId="258"/>
            <ac:picMk id="8" creationId="{E5D9E500-7D54-E0C5-B54E-CF00D1DBBDEB}"/>
          </ac:picMkLst>
        </pc:picChg>
        <pc:picChg chg="add del mod">
          <ac:chgData name="KIM DOHYUN" userId="01a347c9b367dadc" providerId="LiveId" clId="{132BD045-8E36-FB40-B716-DBF11C534D07}" dt="2022-06-22T10:42:15.439" v="130"/>
          <ac:picMkLst>
            <pc:docMk/>
            <pc:sldMk cId="4293250807" sldId="258"/>
            <ac:picMk id="9" creationId="{289EFA50-B68D-D42F-0E23-AC9A781A6203}"/>
          </ac:picMkLst>
        </pc:picChg>
        <pc:picChg chg="del">
          <ac:chgData name="KIM DOHYUN" userId="01a347c9b367dadc" providerId="LiveId" clId="{132BD045-8E36-FB40-B716-DBF11C534D07}" dt="2022-06-22T10:50:48.639" v="132" actId="478"/>
          <ac:picMkLst>
            <pc:docMk/>
            <pc:sldMk cId="4293250807" sldId="258"/>
            <ac:picMk id="10" creationId="{EB1A3185-1F02-ACC9-7412-2BAA1E386588}"/>
          </ac:picMkLst>
        </pc:picChg>
        <pc:picChg chg="add del mod">
          <ac:chgData name="KIM DOHYUN" userId="01a347c9b367dadc" providerId="LiveId" clId="{132BD045-8E36-FB40-B716-DBF11C534D07}" dt="2022-06-22T10:52:53.631" v="137"/>
          <ac:picMkLst>
            <pc:docMk/>
            <pc:sldMk cId="4293250807" sldId="258"/>
            <ac:picMk id="11" creationId="{40D67E45-C6A1-59F7-8B51-924B7CF6F61E}"/>
          </ac:picMkLst>
        </pc:picChg>
        <pc:picChg chg="add mod">
          <ac:chgData name="KIM DOHYUN" userId="01a347c9b367dadc" providerId="LiveId" clId="{132BD045-8E36-FB40-B716-DBF11C534D07}" dt="2022-06-22T10:52:39.084" v="136" actId="1076"/>
          <ac:picMkLst>
            <pc:docMk/>
            <pc:sldMk cId="4293250807" sldId="258"/>
            <ac:picMk id="14" creationId="{FFA0AFBE-0CF2-F2D7-AFC0-604D258DFC2B}"/>
          </ac:picMkLst>
        </pc:picChg>
        <pc:picChg chg="add del mod">
          <ac:chgData name="KIM DOHYUN" userId="01a347c9b367dadc" providerId="LiveId" clId="{132BD045-8E36-FB40-B716-DBF11C534D07}" dt="2022-06-22T10:54:10.746" v="139"/>
          <ac:picMkLst>
            <pc:docMk/>
            <pc:sldMk cId="4293250807" sldId="258"/>
            <ac:picMk id="15" creationId="{A598232C-4425-BEDC-9B62-0DE519D42F31}"/>
          </ac:picMkLst>
        </pc:picChg>
        <pc:picChg chg="add mod">
          <ac:chgData name="KIM DOHYUN" userId="01a347c9b367dadc" providerId="LiveId" clId="{132BD045-8E36-FB40-B716-DBF11C534D07}" dt="2022-06-22T10:54:49.069" v="140"/>
          <ac:picMkLst>
            <pc:docMk/>
            <pc:sldMk cId="4293250807" sldId="258"/>
            <ac:picMk id="16" creationId="{031FA802-AF10-994B-B638-7B720C4F3448}"/>
          </ac:picMkLst>
        </pc:picChg>
      </pc:sldChg>
      <pc:sldChg chg="addSp delSp modSp mod modTransition modAnim">
        <pc:chgData name="KIM DOHYUN" userId="01a347c9b367dadc" providerId="LiveId" clId="{132BD045-8E36-FB40-B716-DBF11C534D07}" dt="2022-06-22T11:17:09.735" v="180"/>
        <pc:sldMkLst>
          <pc:docMk/>
          <pc:sldMk cId="1511415701" sldId="259"/>
        </pc:sldMkLst>
        <pc:spChg chg="mod">
          <ac:chgData name="KIM DOHYUN" userId="01a347c9b367dadc" providerId="LiveId" clId="{132BD045-8E36-FB40-B716-DBF11C534D07}" dt="2022-06-22T10:10:33.720" v="13" actId="20577"/>
          <ac:spMkLst>
            <pc:docMk/>
            <pc:sldMk cId="1511415701" sldId="259"/>
            <ac:spMk id="3" creationId="{168465A3-015D-97CD-AD0F-0BF24D8E60EA}"/>
          </ac:spMkLst>
        </pc:spChg>
        <pc:picChg chg="add del mod">
          <ac:chgData name="KIM DOHYUN" userId="01a347c9b367dadc" providerId="LiveId" clId="{132BD045-8E36-FB40-B716-DBF11C534D07}" dt="2022-06-22T11:14:46.402" v="177"/>
          <ac:picMkLst>
            <pc:docMk/>
            <pc:sldMk cId="1511415701" sldId="259"/>
            <ac:picMk id="4" creationId="{736A39C5-9F5F-3C7F-81A5-3800339679A4}"/>
          </ac:picMkLst>
        </pc:picChg>
        <pc:picChg chg="add del mod">
          <ac:chgData name="KIM DOHYUN" userId="01a347c9b367dadc" providerId="LiveId" clId="{132BD045-8E36-FB40-B716-DBF11C534D07}" dt="2022-06-22T11:15:53.210" v="179"/>
          <ac:picMkLst>
            <pc:docMk/>
            <pc:sldMk cId="1511415701" sldId="259"/>
            <ac:picMk id="5" creationId="{AEEEE64C-D385-B8B2-0B81-E31E669C5D74}"/>
          </ac:picMkLst>
        </pc:picChg>
        <pc:picChg chg="add mod">
          <ac:chgData name="KIM DOHYUN" userId="01a347c9b367dadc" providerId="LiveId" clId="{132BD045-8E36-FB40-B716-DBF11C534D07}" dt="2022-06-22T11:17:09.735" v="180"/>
          <ac:picMkLst>
            <pc:docMk/>
            <pc:sldMk cId="1511415701" sldId="259"/>
            <ac:picMk id="6" creationId="{06341D1F-F8A9-0FF7-C003-F3D18E1A576B}"/>
          </ac:picMkLst>
        </pc:picChg>
      </pc:sldChg>
      <pc:sldChg chg="addSp delSp modSp modTransition modAnim">
        <pc:chgData name="KIM DOHYUN" userId="01a347c9b367dadc" providerId="LiveId" clId="{132BD045-8E36-FB40-B716-DBF11C534D07}" dt="2022-06-22T10:56:52.218" v="142"/>
        <pc:sldMkLst>
          <pc:docMk/>
          <pc:sldMk cId="3157581336" sldId="260"/>
        </pc:sldMkLst>
        <pc:picChg chg="add del mod">
          <ac:chgData name="KIM DOHYUN" userId="01a347c9b367dadc" providerId="LiveId" clId="{132BD045-8E36-FB40-B716-DBF11C534D07}" dt="2022-06-22T10:37:25.530" v="125"/>
          <ac:picMkLst>
            <pc:docMk/>
            <pc:sldMk cId="3157581336" sldId="260"/>
            <ac:picMk id="3" creationId="{E3F476AE-54CF-378C-FDC5-383A0B72C3F3}"/>
          </ac:picMkLst>
        </pc:picChg>
        <pc:picChg chg="add del mod">
          <ac:chgData name="KIM DOHYUN" userId="01a347c9b367dadc" providerId="LiveId" clId="{132BD045-8E36-FB40-B716-DBF11C534D07}" dt="2022-06-22T10:55:39.765" v="141"/>
          <ac:picMkLst>
            <pc:docMk/>
            <pc:sldMk cId="3157581336" sldId="260"/>
            <ac:picMk id="4" creationId="{BF08AE61-4307-B621-AC91-D8181AD18394}"/>
          </ac:picMkLst>
        </pc:picChg>
        <pc:picChg chg="add mod">
          <ac:chgData name="KIM DOHYUN" userId="01a347c9b367dadc" providerId="LiveId" clId="{132BD045-8E36-FB40-B716-DBF11C534D07}" dt="2022-06-22T10:56:52.218" v="142"/>
          <ac:picMkLst>
            <pc:docMk/>
            <pc:sldMk cId="3157581336" sldId="260"/>
            <ac:picMk id="7" creationId="{8EDFE6C4-D4C4-F6DF-3F36-A19F4E14EBC9}"/>
          </ac:picMkLst>
        </pc:picChg>
      </pc:sldChg>
      <pc:sldChg chg="addSp delSp modSp mod modTransition modAnim">
        <pc:chgData name="KIM DOHYUN" userId="01a347c9b367dadc" providerId="LiveId" clId="{132BD045-8E36-FB40-B716-DBF11C534D07}" dt="2022-06-22T11:00:34.909" v="144"/>
        <pc:sldMkLst>
          <pc:docMk/>
          <pc:sldMk cId="3091217021" sldId="261"/>
        </pc:sldMkLst>
        <pc:spChg chg="mod">
          <ac:chgData name="KIM DOHYUN" userId="01a347c9b367dadc" providerId="LiveId" clId="{132BD045-8E36-FB40-B716-DBF11C534D07}" dt="2022-06-22T10:13:23.600" v="22" actId="20577"/>
          <ac:spMkLst>
            <pc:docMk/>
            <pc:sldMk cId="3091217021" sldId="261"/>
            <ac:spMk id="6" creationId="{E2502E98-F735-0B6A-BCBD-5AA915CA795F}"/>
          </ac:spMkLst>
        </pc:spChg>
        <pc:picChg chg="add del mod">
          <ac:chgData name="KIM DOHYUN" userId="01a347c9b367dadc" providerId="LiveId" clId="{132BD045-8E36-FB40-B716-DBF11C534D07}" dt="2022-06-22T10:59:03.899" v="143"/>
          <ac:picMkLst>
            <pc:docMk/>
            <pc:sldMk cId="3091217021" sldId="261"/>
            <ac:picMk id="3" creationId="{4C5C217D-9DD3-863E-3902-846B483E7538}"/>
          </ac:picMkLst>
        </pc:picChg>
        <pc:picChg chg="add mod">
          <ac:chgData name="KIM DOHYUN" userId="01a347c9b367dadc" providerId="LiveId" clId="{132BD045-8E36-FB40-B716-DBF11C534D07}" dt="2022-06-22T11:00:34.909" v="144"/>
          <ac:picMkLst>
            <pc:docMk/>
            <pc:sldMk cId="3091217021" sldId="261"/>
            <ac:picMk id="4" creationId="{4A2A3BB1-E1D9-31B1-6874-8F4A964DA425}"/>
          </ac:picMkLst>
        </pc:picChg>
      </pc:sldChg>
      <pc:sldChg chg="addSp delSp modSp mod modTransition modAnim">
        <pc:chgData name="KIM DOHYUN" userId="01a347c9b367dadc" providerId="LiveId" clId="{132BD045-8E36-FB40-B716-DBF11C534D07}" dt="2022-06-22T11:24:24.592" v="184"/>
        <pc:sldMkLst>
          <pc:docMk/>
          <pc:sldMk cId="3169461352" sldId="263"/>
        </pc:sldMkLst>
        <pc:spChg chg="mod">
          <ac:chgData name="KIM DOHYUN" userId="01a347c9b367dadc" providerId="LiveId" clId="{132BD045-8E36-FB40-B716-DBF11C534D07}" dt="2022-06-22T10:21:37.302" v="116" actId="20577"/>
          <ac:spMkLst>
            <pc:docMk/>
            <pc:sldMk cId="3169461352" sldId="263"/>
            <ac:spMk id="6" creationId="{E2502E98-F735-0B6A-BCBD-5AA915CA795F}"/>
          </ac:spMkLst>
        </pc:spChg>
        <pc:picChg chg="add del mod">
          <ac:chgData name="KIM DOHYUN" userId="01a347c9b367dadc" providerId="LiveId" clId="{132BD045-8E36-FB40-B716-DBF11C534D07}" dt="2022-06-22T11:03:57.771" v="147"/>
          <ac:picMkLst>
            <pc:docMk/>
            <pc:sldMk cId="3169461352" sldId="263"/>
            <ac:picMk id="3" creationId="{076F4B7B-6A76-CB6F-C76B-F52C41F4427B}"/>
          </ac:picMkLst>
        </pc:picChg>
        <pc:picChg chg="add del mod">
          <ac:chgData name="KIM DOHYUN" userId="01a347c9b367dadc" providerId="LiveId" clId="{132BD045-8E36-FB40-B716-DBF11C534D07}" dt="2022-06-22T11:04:58.376" v="149"/>
          <ac:picMkLst>
            <pc:docMk/>
            <pc:sldMk cId="3169461352" sldId="263"/>
            <ac:picMk id="4" creationId="{76997E6B-96A5-E95F-D7A2-551B2FE26217}"/>
          </ac:picMkLst>
        </pc:picChg>
        <pc:picChg chg="add del mod">
          <ac:chgData name="KIM DOHYUN" userId="01a347c9b367dadc" providerId="LiveId" clId="{132BD045-8E36-FB40-B716-DBF11C534D07}" dt="2022-06-22T11:23:14.314" v="181"/>
          <ac:picMkLst>
            <pc:docMk/>
            <pc:sldMk cId="3169461352" sldId="263"/>
            <ac:picMk id="5" creationId="{45A9191A-9B96-650E-D0BE-43AAF3B6E359}"/>
          </ac:picMkLst>
        </pc:picChg>
        <pc:picChg chg="add del mod">
          <ac:chgData name="KIM DOHYUN" userId="01a347c9b367dadc" providerId="LiveId" clId="{132BD045-8E36-FB40-B716-DBF11C534D07}" dt="2022-06-22T11:23:47.880" v="183"/>
          <ac:picMkLst>
            <pc:docMk/>
            <pc:sldMk cId="3169461352" sldId="263"/>
            <ac:picMk id="7" creationId="{9ABE0B73-4782-E64C-CD79-30534189488C}"/>
          </ac:picMkLst>
        </pc:picChg>
        <pc:picChg chg="add mod">
          <ac:chgData name="KIM DOHYUN" userId="01a347c9b367dadc" providerId="LiveId" clId="{132BD045-8E36-FB40-B716-DBF11C534D07}" dt="2022-06-22T11:24:24.592" v="184"/>
          <ac:picMkLst>
            <pc:docMk/>
            <pc:sldMk cId="3169461352" sldId="263"/>
            <ac:picMk id="9" creationId="{B0A15DDD-66D1-B85A-2A69-3C9A05A684AB}"/>
          </ac:picMkLst>
        </pc:picChg>
        <pc:picChg chg="mod">
          <ac:chgData name="KIM DOHYUN" userId="01a347c9b367dadc" providerId="LiveId" clId="{132BD045-8E36-FB40-B716-DBF11C534D07}" dt="2022-06-22T10:21:51.906" v="119" actId="1076"/>
          <ac:picMkLst>
            <pc:docMk/>
            <pc:sldMk cId="3169461352" sldId="263"/>
            <ac:picMk id="10" creationId="{630367E6-A64D-35FE-4D14-69B0BA3B700A}"/>
          </ac:picMkLst>
        </pc:picChg>
      </pc:sldChg>
      <pc:sldChg chg="addSp delSp modSp mod modTransition modAnim">
        <pc:chgData name="KIM DOHYUN" userId="01a347c9b367dadc" providerId="LiveId" clId="{132BD045-8E36-FB40-B716-DBF11C534D07}" dt="2022-06-22T11:26:14.956" v="199" actId="20577"/>
        <pc:sldMkLst>
          <pc:docMk/>
          <pc:sldMk cId="1700453344" sldId="264"/>
        </pc:sldMkLst>
        <pc:spChg chg="mod">
          <ac:chgData name="KIM DOHYUN" userId="01a347c9b367dadc" providerId="LiveId" clId="{132BD045-8E36-FB40-B716-DBF11C534D07}" dt="2022-06-22T11:26:14.956" v="199" actId="20577"/>
          <ac:spMkLst>
            <pc:docMk/>
            <pc:sldMk cId="1700453344" sldId="264"/>
            <ac:spMk id="6" creationId="{E2502E98-F735-0B6A-BCBD-5AA915CA795F}"/>
          </ac:spMkLst>
        </pc:spChg>
        <pc:picChg chg="add del mod">
          <ac:chgData name="KIM DOHYUN" userId="01a347c9b367dadc" providerId="LiveId" clId="{132BD045-8E36-FB40-B716-DBF11C534D07}" dt="2022-06-22T11:06:19.207" v="151"/>
          <ac:picMkLst>
            <pc:docMk/>
            <pc:sldMk cId="1700453344" sldId="264"/>
            <ac:picMk id="3" creationId="{B53829AD-2FBA-8116-0123-5E8F68CA90BF}"/>
          </ac:picMkLst>
        </pc:picChg>
        <pc:picChg chg="add mod">
          <ac:chgData name="KIM DOHYUN" userId="01a347c9b367dadc" providerId="LiveId" clId="{132BD045-8E36-FB40-B716-DBF11C534D07}" dt="2022-06-22T11:06:59.125" v="152"/>
          <ac:picMkLst>
            <pc:docMk/>
            <pc:sldMk cId="1700453344" sldId="264"/>
            <ac:picMk id="4" creationId="{84E78C23-8D29-7FEE-1070-457C5189A5D2}"/>
          </ac:picMkLst>
        </pc:picChg>
      </pc:sldChg>
      <pc:sldChg chg="addSp delSp modSp modTransition modAnim">
        <pc:chgData name="KIM DOHYUN" userId="01a347c9b367dadc" providerId="LiveId" clId="{132BD045-8E36-FB40-B716-DBF11C534D07}" dt="2022-06-22T11:02:48.027" v="146"/>
        <pc:sldMkLst>
          <pc:docMk/>
          <pc:sldMk cId="2850953603" sldId="265"/>
        </pc:sldMkLst>
        <pc:picChg chg="add del mod">
          <ac:chgData name="KIM DOHYUN" userId="01a347c9b367dadc" providerId="LiveId" clId="{132BD045-8E36-FB40-B716-DBF11C534D07}" dt="2022-06-22T11:01:46.169" v="145"/>
          <ac:picMkLst>
            <pc:docMk/>
            <pc:sldMk cId="2850953603" sldId="265"/>
            <ac:picMk id="4" creationId="{493C52DA-8ED1-64E4-46D6-AD7605FAB7CE}"/>
          </ac:picMkLst>
        </pc:picChg>
        <pc:picChg chg="add mod">
          <ac:chgData name="KIM DOHYUN" userId="01a347c9b367dadc" providerId="LiveId" clId="{132BD045-8E36-FB40-B716-DBF11C534D07}" dt="2022-06-22T11:02:48.027" v="146"/>
          <ac:picMkLst>
            <pc:docMk/>
            <pc:sldMk cId="2850953603" sldId="265"/>
            <ac:picMk id="5" creationId="{016B7D6D-D1D0-BD85-BD77-3C1C622247C7}"/>
          </ac:picMkLst>
        </pc:picChg>
      </pc:sldChg>
      <pc:sldChg chg="addSp delSp modSp new mod modTransition modAnim">
        <pc:chgData name="KIM DOHYUN" userId="01a347c9b367dadc" providerId="LiveId" clId="{132BD045-8E36-FB40-B716-DBF11C534D07}" dt="2022-06-22T11:08:02.962" v="176"/>
        <pc:sldMkLst>
          <pc:docMk/>
          <pc:sldMk cId="3840556831" sldId="266"/>
        </pc:sldMkLst>
        <pc:spChg chg="mod">
          <ac:chgData name="KIM DOHYUN" userId="01a347c9b367dadc" providerId="LiveId" clId="{132BD045-8E36-FB40-B716-DBF11C534D07}" dt="2022-06-22T11:07:17.194" v="171" actId="20577"/>
          <ac:spMkLst>
            <pc:docMk/>
            <pc:sldMk cId="3840556831" sldId="266"/>
            <ac:spMk id="2" creationId="{3E7FAB3B-23AD-C56E-F74C-334BF00FD848}"/>
          </ac:spMkLst>
        </pc:spChg>
        <pc:picChg chg="add del mod">
          <ac:chgData name="KIM DOHYUN" userId="01a347c9b367dadc" providerId="LiveId" clId="{132BD045-8E36-FB40-B716-DBF11C534D07}" dt="2022-06-22T11:07:37.994" v="173"/>
          <ac:picMkLst>
            <pc:docMk/>
            <pc:sldMk cId="3840556831" sldId="266"/>
            <ac:picMk id="4" creationId="{C0008170-E72D-516D-2709-444756421014}"/>
          </ac:picMkLst>
        </pc:picChg>
        <pc:picChg chg="add del mod">
          <ac:chgData name="KIM DOHYUN" userId="01a347c9b367dadc" providerId="LiveId" clId="{132BD045-8E36-FB40-B716-DBF11C534D07}" dt="2022-06-22T11:07:55.132" v="175"/>
          <ac:picMkLst>
            <pc:docMk/>
            <pc:sldMk cId="3840556831" sldId="266"/>
            <ac:picMk id="5" creationId="{58255E36-3BF8-26A7-7A90-D96199A5C9B4}"/>
          </ac:picMkLst>
        </pc:picChg>
        <pc:picChg chg="add mod">
          <ac:chgData name="KIM DOHYUN" userId="01a347c9b367dadc" providerId="LiveId" clId="{132BD045-8E36-FB40-B716-DBF11C534D07}" dt="2022-06-22T11:08:02.962" v="176"/>
          <ac:picMkLst>
            <pc:docMk/>
            <pc:sldMk cId="3840556831" sldId="266"/>
            <ac:picMk id="6" creationId="{4AE7F6CF-82AF-E5C3-E084-8949DB651BC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16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63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65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95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20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72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9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57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728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38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99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75DF8-C54B-7A49-A1B3-64167DC435BC}" type="datetimeFigureOut">
              <a:rPr kumimoji="1" lang="ko-Kore-KR" altLang="en-US" smtClean="0"/>
              <a:t>2022. 6. 22.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76077DF-B0CE-5E41-B0C1-0F669022F83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7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A62BC-F639-6466-9F56-A7EE8436C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컴퓨터공학설계및</a:t>
            </a:r>
            <a:r>
              <a:rPr kumimoji="1" lang="ko-KR" altLang="en-US" dirty="0"/>
              <a:t> 실험</a:t>
            </a:r>
            <a:r>
              <a:rPr kumimoji="1" lang="en-US" altLang="ko-KR" dirty="0"/>
              <a:t>1</a:t>
            </a:r>
            <a:br>
              <a:rPr kumimoji="1" lang="en-US" altLang="ko-KR" dirty="0"/>
            </a:br>
            <a:r>
              <a:rPr kumimoji="1" lang="ko-KR" altLang="en-US" dirty="0"/>
              <a:t>기말프로젝트 발표</a:t>
            </a:r>
            <a:r>
              <a:rPr kumimoji="1" lang="en-US" altLang="ko-KR" dirty="0"/>
              <a:t>	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16110C-2FA9-667C-E9E0-E6C9C2049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0181256</a:t>
            </a:r>
            <a:r>
              <a:rPr kumimoji="1" lang="ko-KR" altLang="en-US" dirty="0"/>
              <a:t> 수학과 컴퓨터공학과 </a:t>
            </a:r>
            <a:endParaRPr kumimoji="1" lang="en-US" altLang="ko-KR" dirty="0"/>
          </a:p>
          <a:p>
            <a:r>
              <a:rPr kumimoji="1" lang="ko-KR" altLang="en-US" dirty="0"/>
              <a:t>김도현</a:t>
            </a:r>
            <a:endParaRPr kumimoji="1" lang="ko-Kore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35B3A54-7279-DC95-907F-658C0C668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4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4"/>
    </mc:Choice>
    <mc:Fallback>
      <p:transition spd="slow" advTm="6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FAB3B-23AD-C56E-F74C-334BF00F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감사합니다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01339-2092-1914-AA79-CE3BA449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AE7F6CF-82AF-E5C3-E084-8949DB651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56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"/>
    </mc:Choice>
    <mc:Fallback>
      <p:transition spd="slow" advTm="2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F3AC1-5B8E-9237-1630-457C851A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목표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472B5-471B-2854-71C4-EA1DE2BE8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기존의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waterfall </a:t>
            </a:r>
            <a:r>
              <a:rPr kumimoji="1" lang="ko-KR" altLang="en-US" dirty="0"/>
              <a:t>프로젝트를 응용하여 완전 새로운 게임을 구현을 목표로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떨어지는 공이 </a:t>
            </a:r>
            <a:r>
              <a:rPr kumimoji="1" lang="en-US" altLang="ko-KR" dirty="0"/>
              <a:t>line</a:t>
            </a:r>
            <a:r>
              <a:rPr kumimoji="1" lang="ko-KR" altLang="en-US" dirty="0"/>
              <a:t>에 따라 흐를 거나 수직으로 떨어지는데 이를 바구니로 받아 점수를 획득하는 게임이다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게임의 모드를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개로 정하여 각 모드에 따라 떨어지는 공의 개수가 다르고 해당 점수는 따로 </a:t>
            </a:r>
            <a:r>
              <a:rPr kumimoji="1" lang="en-US" altLang="ko-KR" dirty="0"/>
              <a:t>txt</a:t>
            </a:r>
            <a:r>
              <a:rPr kumimoji="1" lang="ko-KR" altLang="en-US" dirty="0"/>
              <a:t>파일에 저장하여 각 모드의 점수 </a:t>
            </a:r>
            <a:r>
              <a:rPr kumimoji="1" lang="en-US" altLang="ko-KR" dirty="0"/>
              <a:t>ranking </a:t>
            </a:r>
            <a:r>
              <a:rPr kumimoji="1" lang="ko-KR" altLang="en-US" dirty="0"/>
              <a:t>을 출력한다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게임 모드의 </a:t>
            </a:r>
            <a:r>
              <a:rPr kumimoji="1" lang="en-US" altLang="ko-KR" dirty="0"/>
              <a:t>ranking</a:t>
            </a:r>
            <a:r>
              <a:rPr kumimoji="1" lang="ko-KR" altLang="en-US" dirty="0"/>
              <a:t>을 종합한 </a:t>
            </a:r>
            <a:r>
              <a:rPr kumimoji="1" lang="en-US" altLang="ko-KR" dirty="0"/>
              <a:t>total ranking</a:t>
            </a:r>
            <a:r>
              <a:rPr kumimoji="1" lang="ko-KR" altLang="en-US" dirty="0"/>
              <a:t> 역시 출력하고자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BD687C8-3951-5D06-1D15-42B1C001D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6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06"/>
    </mc:Choice>
    <mc:Fallback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AAECC-7814-374C-1EE8-48B33BA6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프로그램의</a:t>
            </a:r>
            <a:r>
              <a:rPr kumimoji="1" lang="ko-KR" altLang="en-US" dirty="0"/>
              <a:t> 흐름 및 창의적 구현 부분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8465A3-015D-97CD-AD0F-0BF24D8E6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목표가 완전 새로운 게임을 만드는 것이기 때문에 다음 흐름이 창의적 구현 방법이다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게임 실행 전 미리 </a:t>
            </a:r>
            <a:r>
              <a:rPr kumimoji="1" lang="en-US" altLang="ko-KR" dirty="0" err="1"/>
              <a:t>easy.txt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hard.txt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파일의 랭킹 정보를 받아와 이를 내림차순</a:t>
            </a:r>
            <a:r>
              <a:rPr kumimoji="1" lang="en-US" altLang="ko-KR" dirty="0"/>
              <a:t> heap</a:t>
            </a:r>
            <a:r>
              <a:rPr kumimoji="1" lang="ko-KR" altLang="en-US" dirty="0"/>
              <a:t> </a:t>
            </a:r>
            <a:r>
              <a:rPr kumimoji="1" lang="en-US" altLang="ko-KR" dirty="0"/>
              <a:t>sorting </a:t>
            </a:r>
            <a:r>
              <a:rPr kumimoji="1" lang="ko-KR" altLang="en-US" dirty="0"/>
              <a:t>하여  게임 메뉴에 출력한다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ore-KR" altLang="en-US" dirty="0"/>
              <a:t>게임의</a:t>
            </a:r>
            <a:r>
              <a:rPr kumimoji="1" lang="ko-KR" altLang="en-US" dirty="0"/>
              <a:t> 각 모드를 사용자가 직접 클릭하여 실행하고 </a:t>
            </a:r>
            <a:r>
              <a:rPr kumimoji="1" lang="en-US" altLang="ko-KR" dirty="0"/>
              <a:t>s </a:t>
            </a:r>
            <a:r>
              <a:rPr kumimoji="1" lang="ko-KR" altLang="en-US" dirty="0"/>
              <a:t>키를 누르면 게임이 시작하여 떨어지는 공을 바구니에 받아 점수를 획득한다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모드에 따라 여러 개의 공이 떨어 질 수 있는데 </a:t>
            </a:r>
            <a:r>
              <a:rPr kumimoji="1" lang="en-US" altLang="ko-KR" dirty="0"/>
              <a:t>line </a:t>
            </a:r>
            <a:r>
              <a:rPr kumimoji="1" lang="ko-KR" altLang="en-US" dirty="0"/>
              <a:t>을 타고 흐를 때 다른 </a:t>
            </a:r>
            <a:r>
              <a:rPr kumimoji="1" lang="en-US" altLang="ko-KR" dirty="0"/>
              <a:t>line</a:t>
            </a:r>
            <a:r>
              <a:rPr kumimoji="1" lang="ko-KR" altLang="en-US" dirty="0"/>
              <a:t>이 만나면 랜덤하게 </a:t>
            </a:r>
            <a:r>
              <a:rPr kumimoji="1" lang="en-US" altLang="ko-KR" dirty="0"/>
              <a:t>line</a:t>
            </a:r>
            <a:r>
              <a:rPr kumimoji="1" lang="ko-KR" altLang="en-US" dirty="0"/>
              <a:t>을 갈아탄다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게임 종료 후 모드 따른 각 </a:t>
            </a:r>
            <a:r>
              <a:rPr kumimoji="1" lang="en-US" altLang="ko-KR" dirty="0"/>
              <a:t>rank </a:t>
            </a:r>
            <a:r>
              <a:rPr kumimoji="1" lang="ko-KR" altLang="en-US" dirty="0"/>
              <a:t>파일을 불러와서 새로운 </a:t>
            </a:r>
            <a:r>
              <a:rPr kumimoji="1" lang="en-US" altLang="ko-KR" dirty="0"/>
              <a:t>score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기입하고 </a:t>
            </a:r>
            <a:r>
              <a:rPr kumimoji="1" lang="en-US" altLang="ko-KR" dirty="0" err="1"/>
              <a:t>gameover</a:t>
            </a:r>
            <a:r>
              <a:rPr kumimoji="1" lang="en-US" altLang="ko-KR" dirty="0"/>
              <a:t> </a:t>
            </a:r>
            <a:r>
              <a:rPr kumimoji="1" lang="ko-KR" altLang="en-US" dirty="0"/>
              <a:t>화면에 현재 </a:t>
            </a:r>
            <a:r>
              <a:rPr kumimoji="1" lang="en-US" altLang="ko-KR" dirty="0"/>
              <a:t>score </a:t>
            </a:r>
            <a:r>
              <a:rPr kumimoji="1" lang="ko-KR" altLang="en-US" dirty="0"/>
              <a:t>점수와 함께 출력한다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다시 </a:t>
            </a:r>
            <a:r>
              <a:rPr kumimoji="1" lang="en-US" altLang="ko-KR" dirty="0"/>
              <a:t>RE_GAME </a:t>
            </a:r>
            <a:r>
              <a:rPr kumimoji="1" lang="ko-KR" altLang="en-US" dirty="0"/>
              <a:t>버튼을 누르면 게임 메뉴 화면으로 돌아가고 </a:t>
            </a:r>
            <a:r>
              <a:rPr kumimoji="1" lang="en-US" altLang="ko-KR" dirty="0"/>
              <a:t>QUIT</a:t>
            </a:r>
            <a:r>
              <a:rPr kumimoji="1" lang="ko-KR" altLang="en-US" dirty="0"/>
              <a:t>을 누르면 메모리 해제 후 종료한다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6341D1F-F8A9-0FF7-C003-F3D18E1A57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1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83"/>
    </mc:Choice>
    <mc:Fallback>
      <p:transition spd="slow" advTm="52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" x="3151188" y="1420813"/>
          <p14:tracePt t="34" x="3048000" y="1371600"/>
          <p14:tracePt t="35" x="2982913" y="1355725"/>
          <p14:tracePt t="51" x="2895600" y="1333500"/>
          <p14:tracePt t="52" x="2786063" y="1317625"/>
          <p14:tracePt t="60" x="2700338" y="1306513"/>
          <p14:tracePt t="72" x="2586038" y="1290638"/>
          <p14:tracePt t="83" x="2503488" y="1290638"/>
          <p14:tracePt t="94" x="2476500" y="1290638"/>
          <p14:tracePt t="106" x="2443163" y="1290638"/>
          <p14:tracePt t="117" x="2438400" y="1300163"/>
          <p14:tracePt t="128" x="2416175" y="1300163"/>
          <p14:tracePt t="139" x="2405063" y="1300163"/>
          <p14:tracePt t="207" x="2400300" y="1306513"/>
          <p14:tracePt t="218" x="2389188" y="1306513"/>
          <p14:tracePt t="231" x="2378075" y="1306513"/>
          <p14:tracePt t="240" x="2373313" y="1306513"/>
          <p14:tracePt t="308" x="2362200" y="1306513"/>
          <p14:tracePt t="319" x="2339975" y="1317625"/>
          <p14:tracePt t="332" x="2301875" y="1317625"/>
          <p14:tracePt t="341" x="2274888" y="1328738"/>
          <p14:tracePt t="353" x="2236788" y="1333500"/>
          <p14:tracePt t="365" x="2232025" y="1333500"/>
          <p14:tracePt t="375" x="2209800" y="1333500"/>
          <p14:tracePt t="388" x="2182813" y="1333500"/>
          <p14:tracePt t="398" x="2171700" y="1333500"/>
          <p14:tracePt t="465" x="2182813" y="1333500"/>
          <p14:tracePt t="477" x="2193925" y="1333500"/>
          <p14:tracePt t="488" x="2209800" y="1333500"/>
          <p14:tracePt t="499" x="2236788" y="1333500"/>
          <p14:tracePt t="510" x="2274888" y="1333500"/>
          <p14:tracePt t="522" x="2297113" y="1333500"/>
          <p14:tracePt t="533" x="2324100" y="1333500"/>
          <p14:tracePt t="544" x="2362200" y="1328738"/>
          <p14:tracePt t="555" x="2405063" y="1328738"/>
          <p14:tracePt t="566" x="2503488" y="1317625"/>
          <p14:tracePt t="578" x="2633663" y="1306513"/>
          <p14:tracePt t="589" x="2754313" y="1306513"/>
          <p14:tracePt t="601" x="2906713" y="1306513"/>
          <p14:tracePt t="612" x="2982913" y="1317625"/>
          <p14:tracePt t="623" x="3097213" y="1333500"/>
          <p14:tracePt t="634" x="3227388" y="1344613"/>
          <p14:tracePt t="645" x="3319463" y="1366838"/>
          <p14:tracePt t="657" x="3482975" y="1382713"/>
          <p14:tracePt t="668" x="3652838" y="1404938"/>
          <p14:tracePt t="682" x="3783013" y="1409700"/>
          <p14:tracePt t="690" x="3962400" y="1420813"/>
          <p14:tracePt t="702" x="4137025" y="1431925"/>
          <p14:tracePt t="715" x="4262438" y="1431925"/>
          <p14:tracePt t="724" x="4392613" y="1431925"/>
          <p14:tracePt t="736" x="4479925" y="1431925"/>
          <p14:tracePt t="748" x="4598988" y="1420813"/>
          <p14:tracePt t="758" x="4691063" y="1420813"/>
          <p14:tracePt t="769" x="4724400" y="1420813"/>
          <p14:tracePt t="782" x="4729163" y="1420813"/>
          <p14:tracePt t="1028" x="4740275" y="1420813"/>
          <p14:tracePt t="1039" x="4751388" y="1409700"/>
          <p14:tracePt t="1062" x="4762500" y="1409700"/>
          <p14:tracePt t="1073" x="4767263" y="1409700"/>
          <p14:tracePt t="1084" x="4778375" y="1409700"/>
          <p14:tracePt t="1095" x="4789488" y="1409700"/>
          <p14:tracePt t="1107" x="4795838" y="1409700"/>
          <p14:tracePt t="1118" x="4805363" y="1409700"/>
          <p14:tracePt t="1132" x="4816475" y="1409700"/>
          <p14:tracePt t="1140" x="4827588" y="1409700"/>
          <p14:tracePt t="1152" x="4843463" y="1409700"/>
          <p14:tracePt t="1165" x="4865688" y="1409700"/>
          <p14:tracePt t="1174" x="4881563" y="1409700"/>
          <p14:tracePt t="1186" x="4892675" y="1409700"/>
          <p14:tracePt t="1198" x="4910138" y="1409700"/>
          <p14:tracePt t="1219" x="4919663" y="1409700"/>
          <p14:tracePt t="1232" x="4930775" y="1409700"/>
          <p14:tracePt t="1242" x="4937125" y="1409700"/>
          <p14:tracePt t="1253" x="4957763" y="1409700"/>
          <p14:tracePt t="1275" x="4968875" y="1409700"/>
          <p14:tracePt t="1309" x="4975225" y="1409700"/>
          <p14:tracePt t="2378" x="4975225" y="1420813"/>
          <p14:tracePt t="2390" x="4968875" y="1474788"/>
          <p14:tracePt t="2401" x="4968875" y="1512888"/>
          <p14:tracePt t="2412" x="4968875" y="1539875"/>
          <p14:tracePt t="2423" x="4957763" y="1562100"/>
          <p14:tracePt t="2434" x="4937125" y="1600200"/>
          <p14:tracePt t="2445" x="4919663" y="1643063"/>
          <p14:tracePt t="2456" x="4881563" y="1703388"/>
          <p14:tracePt t="2468" x="4816475" y="1806575"/>
          <p14:tracePt t="2481" x="4729163" y="1909763"/>
          <p14:tracePt t="2490" x="4598988" y="2062163"/>
          <p14:tracePt t="2502" x="4452938" y="2220913"/>
          <p14:tracePt t="2515" x="4354513" y="2312988"/>
          <p14:tracePt t="2524" x="4233863" y="2405063"/>
          <p14:tracePt t="2535" x="4110038" y="2492375"/>
          <p14:tracePt t="2548" x="4027488" y="2541588"/>
          <p14:tracePt t="2558" x="3913188" y="2595563"/>
          <p14:tracePt t="2569" x="3810000" y="2651125"/>
          <p14:tracePt t="2581" x="3756025" y="2689225"/>
          <p14:tracePt t="2592" x="3657600" y="2738438"/>
          <p14:tracePt t="2603" x="3565525" y="2776538"/>
          <p14:tracePt t="2615" x="3489325" y="2792413"/>
          <p14:tracePt t="2625" x="3395663" y="2803525"/>
          <p14:tracePt t="2638" x="3330575" y="2803525"/>
          <p14:tracePt t="2648" x="3254375" y="2803525"/>
          <p14:tracePt t="2659" x="3189288" y="2803525"/>
          <p14:tracePt t="2671" x="3151188" y="2792413"/>
          <p14:tracePt t="2683" x="3101975" y="2792413"/>
          <p14:tracePt t="2693" x="3074988" y="2792413"/>
          <p14:tracePt t="2704" x="3048000" y="2792413"/>
          <p14:tracePt t="2716" x="3021013" y="2792413"/>
          <p14:tracePt t="2727" x="2998788" y="2786063"/>
          <p14:tracePt t="2738" x="2971800" y="2776538"/>
          <p14:tracePt t="2749" x="2933700" y="2765425"/>
          <p14:tracePt t="2760" x="2890838" y="2747963"/>
          <p14:tracePt t="2772" x="2803525" y="2727325"/>
          <p14:tracePt t="2783" x="2709863" y="2709863"/>
          <p14:tracePt t="2794" x="2644775" y="2700338"/>
          <p14:tracePt t="2805" x="2579688" y="2682875"/>
          <p14:tracePt t="2817" x="2530475" y="2671763"/>
          <p14:tracePt t="2828" x="2476500" y="2671763"/>
          <p14:tracePt t="2839" x="2389188" y="2662238"/>
          <p14:tracePt t="2850" x="2335213" y="2662238"/>
          <p14:tracePt t="2865" x="2247900" y="2651125"/>
          <p14:tracePt t="2873" x="2166938" y="2651125"/>
          <p14:tracePt t="2884" x="2133600" y="2662238"/>
          <p14:tracePt t="2895" x="2117725" y="2662238"/>
          <p14:tracePt t="2907" x="2095500" y="2662238"/>
          <p14:tracePt t="3154" x="2106613" y="2662238"/>
          <p14:tracePt t="3188" x="2117725" y="2662238"/>
          <p14:tracePt t="3199" x="2128838" y="2662238"/>
          <p14:tracePt t="3210" x="2133600" y="2671763"/>
          <p14:tracePt t="3222" x="2144713" y="2671763"/>
          <p14:tracePt t="3233" x="2166938" y="2671763"/>
          <p14:tracePt t="3244" x="2182813" y="2671763"/>
          <p14:tracePt t="3255" x="2193925" y="2671763"/>
          <p14:tracePt t="3267" x="2220913" y="2671763"/>
          <p14:tracePt t="3278" x="2232025" y="2682875"/>
          <p14:tracePt t="3289" x="2247900" y="2682875"/>
          <p14:tracePt t="3301" x="2274888" y="2682875"/>
          <p14:tracePt t="3312" x="2297113" y="2682875"/>
          <p14:tracePt t="3323" x="2301875" y="2682875"/>
          <p14:tracePt t="3334" x="2324100" y="2689225"/>
          <p14:tracePt t="3346" x="2351088" y="2689225"/>
          <p14:tracePt t="3357" x="2389188" y="2689225"/>
          <p14:tracePt t="3368" x="2427288" y="2689225"/>
          <p14:tracePt t="3381" x="2454275" y="2689225"/>
          <p14:tracePt t="3390" x="2481263" y="2689225"/>
          <p14:tracePt t="3402" x="2509838" y="2689225"/>
          <p14:tracePt t="3414" x="2519363" y="2689225"/>
          <p14:tracePt t="3424" x="2530475" y="2689225"/>
          <p14:tracePt t="3435" x="2547938" y="2689225"/>
          <p14:tracePt t="3448" x="2568575" y="2689225"/>
          <p14:tracePt t="3458" x="2586038" y="2700338"/>
          <p14:tracePt t="3469" x="2606675" y="2700338"/>
          <p14:tracePt t="3482" x="2624138" y="2700338"/>
          <p14:tracePt t="3492" x="2644775" y="2700338"/>
          <p14:tracePt t="3503" x="2662238" y="2700338"/>
          <p14:tracePt t="3515" x="2689225" y="2700338"/>
          <p14:tracePt t="3525" x="2727325" y="2709863"/>
          <p14:tracePt t="3537" x="2747963" y="2709863"/>
          <p14:tracePt t="3548" x="2776538" y="2709863"/>
          <p14:tracePt t="3559" x="2786063" y="2709863"/>
          <p14:tracePt t="3571" x="2792413" y="2709863"/>
          <p14:tracePt t="3704" x="2803525" y="2709863"/>
          <p14:tracePt t="3975" x="2814638" y="2709863"/>
          <p14:tracePt t="3987" x="2841625" y="2709863"/>
          <p14:tracePt t="3998" x="2857500" y="2709863"/>
          <p14:tracePt t="4009" x="2895600" y="2709863"/>
          <p14:tracePt t="4021" x="2955925" y="2709863"/>
          <p14:tracePt t="4032" x="3021013" y="2709863"/>
          <p14:tracePt t="4043" x="3135313" y="2709863"/>
          <p14:tracePt t="4054" x="3254375" y="2720975"/>
          <p14:tracePt t="4066" x="3319463" y="2720975"/>
          <p14:tracePt t="4077" x="3386138" y="2727325"/>
          <p14:tracePt t="4088" x="3413125" y="2727325"/>
          <p14:tracePt t="4099" x="3471863" y="2727325"/>
          <p14:tracePt t="4110" x="3509963" y="2727325"/>
          <p14:tracePt t="4122" x="3527425" y="2727325"/>
          <p14:tracePt t="4133" x="3548063" y="2727325"/>
          <p14:tracePt t="4144" x="3565525" y="2727325"/>
          <p14:tracePt t="4156" x="3576638" y="2727325"/>
          <p14:tracePt t="4168" x="3592513" y="2727325"/>
          <p14:tracePt t="4178" x="3619500" y="2727325"/>
          <p14:tracePt t="4189" x="3679825" y="2727325"/>
          <p14:tracePt t="4201" x="3760788" y="2727325"/>
          <p14:tracePt t="4212" x="3836988" y="2727325"/>
          <p14:tracePt t="4223" x="3940175" y="2727325"/>
          <p14:tracePt t="4234" x="4043363" y="2727325"/>
          <p14:tracePt t="4245" x="4130675" y="2727325"/>
          <p14:tracePt t="4257" x="4233863" y="2727325"/>
          <p14:tracePt t="4268" x="4338638" y="2727325"/>
          <p14:tracePt t="4281" x="4392613" y="2727325"/>
          <p14:tracePt t="4291" x="4457700" y="2738438"/>
          <p14:tracePt t="4302" x="4484688" y="2738438"/>
          <p14:tracePt t="4315" x="4495800" y="2738438"/>
          <p14:tracePt t="4324" x="4506913" y="2738438"/>
          <p14:tracePt t="4335" x="4518025" y="2738438"/>
          <p14:tracePt t="4493" x="4522788" y="2738438"/>
          <p14:tracePt t="4649" x="4533900" y="2738438"/>
          <p14:tracePt t="4662" x="4545013" y="2738438"/>
          <p14:tracePt t="4673" x="4560888" y="2738438"/>
          <p14:tracePt t="4684" x="4583113" y="2738438"/>
          <p14:tracePt t="4695" x="4610100" y="2747963"/>
          <p14:tracePt t="4707" x="4625975" y="2747963"/>
          <p14:tracePt t="4717" x="4625975" y="2738438"/>
          <p14:tracePt t="4731" x="4621213" y="2738438"/>
          <p14:tracePt t="4751" x="4610100" y="2738438"/>
          <p14:tracePt t="5100" x="4610100" y="2709863"/>
          <p14:tracePt t="5123" x="4621213" y="2709863"/>
          <p14:tracePt t="5134" x="4637088" y="2720975"/>
          <p14:tracePt t="5145" x="4648200" y="2720975"/>
          <p14:tracePt t="5157" x="4659313" y="2720975"/>
          <p14:tracePt t="5179" x="4664075" y="2727325"/>
          <p14:tracePt t="5190" x="4675188" y="2727325"/>
          <p14:tracePt t="5202" x="4686300" y="2727325"/>
          <p14:tracePt t="5215" x="4702175" y="2738438"/>
          <p14:tracePt t="5224" x="4724400" y="2738438"/>
          <p14:tracePt t="5235" x="4740275" y="2738438"/>
          <p14:tracePt t="5248" x="4778375" y="2738438"/>
          <p14:tracePt t="5258" x="4833938" y="2738438"/>
          <p14:tracePt t="5269" x="4892675" y="2738438"/>
          <p14:tracePt t="5282" x="4986338" y="2738438"/>
          <p14:tracePt t="5292" x="5051425" y="2738438"/>
          <p14:tracePt t="5303" x="5143500" y="2738438"/>
          <p14:tracePt t="5315" x="5230813" y="2747963"/>
          <p14:tracePt t="5326" x="5307013" y="2754313"/>
          <p14:tracePt t="5337" x="5410200" y="2776538"/>
          <p14:tracePt t="5348" x="5540375" y="2786063"/>
          <p14:tracePt t="5359" x="5616575" y="2792413"/>
          <p14:tracePt t="5371" x="5719763" y="2792413"/>
          <p14:tracePt t="5382" x="5775325" y="2803525"/>
          <p14:tracePt t="5393" x="5840413" y="2803525"/>
          <p14:tracePt t="5404" x="5878513" y="2803525"/>
          <p14:tracePt t="5415" x="5905500" y="2803525"/>
          <p14:tracePt t="5427" x="5943600" y="2803525"/>
          <p14:tracePt t="5438" x="5965825" y="2803525"/>
          <p14:tracePt t="5449" x="5976938" y="2803525"/>
          <p14:tracePt t="5460" x="6003925" y="2814638"/>
          <p14:tracePt t="5472" x="6030913" y="2814638"/>
          <p14:tracePt t="5483" x="6057900" y="2814638"/>
          <p14:tracePt t="5494" x="6084888" y="2814638"/>
          <p14:tracePt t="5505" x="6107113" y="2814638"/>
          <p14:tracePt t="5517" x="6122988" y="2814638"/>
          <p14:tracePt t="5528" x="6149975" y="2814638"/>
          <p14:tracePt t="5539" x="6172200" y="2814638"/>
          <p14:tracePt t="5550" x="6188075" y="2814638"/>
          <p14:tracePt t="5562" x="6199188" y="2814638"/>
          <p14:tracePt t="8165" x="6161088" y="2841625"/>
          <p14:tracePt t="8171" x="6057900" y="2928938"/>
          <p14:tracePt t="8183" x="5976938" y="2994025"/>
          <p14:tracePt t="8194" x="5813425" y="3086100"/>
          <p14:tracePt t="8205" x="5699125" y="3140075"/>
          <p14:tracePt t="8216" x="5524500" y="3200400"/>
          <p14:tracePt t="8228" x="5383213" y="3238500"/>
          <p14:tracePt t="8239" x="5127625" y="3303588"/>
          <p14:tracePt t="8250" x="4975225" y="3330575"/>
          <p14:tracePt t="8262" x="4778375" y="3368675"/>
          <p14:tracePt t="8273" x="4675188" y="3386138"/>
          <p14:tracePt t="8284" x="4583113" y="3386138"/>
          <p14:tracePt t="8295" x="4533900" y="3386138"/>
          <p14:tracePt t="8307" x="4484688" y="3386138"/>
          <p14:tracePt t="8318" x="4468813" y="3386138"/>
          <p14:tracePt t="8331" x="4430713" y="3386138"/>
          <p14:tracePt t="8340" x="4414838" y="3386138"/>
          <p14:tracePt t="8351" x="4381500" y="3386138"/>
          <p14:tracePt t="8365" x="4365625" y="3386138"/>
          <p14:tracePt t="8374" x="4348163" y="3375025"/>
          <p14:tracePt t="8385" x="4327525" y="3375025"/>
          <p14:tracePt t="8398" x="4310063" y="3375025"/>
          <p14:tracePt t="8408" x="4289425" y="3375025"/>
          <p14:tracePt t="8421" x="4244975" y="3375025"/>
          <p14:tracePt t="8431" x="4195763" y="3375025"/>
          <p14:tracePt t="8442" x="4081463" y="3375025"/>
          <p14:tracePt t="8453" x="4000500" y="3368675"/>
          <p14:tracePt t="8464" x="3863975" y="3357563"/>
          <p14:tracePt t="8475" x="3810000" y="3357563"/>
          <p14:tracePt t="8487" x="3722688" y="3357563"/>
          <p14:tracePt t="8498" x="3657600" y="3357563"/>
          <p14:tracePt t="8509" x="3548063" y="3357563"/>
          <p14:tracePt t="8520" x="3451225" y="3357563"/>
          <p14:tracePt t="8532" x="3330575" y="3357563"/>
          <p14:tracePt t="8543" x="3265488" y="3357563"/>
          <p14:tracePt t="8554" x="3178175" y="3357563"/>
          <p14:tracePt t="8565" x="3151188" y="3357563"/>
          <p14:tracePt t="8576" x="3113088" y="3357563"/>
          <p14:tracePt t="8588" x="3101975" y="3357563"/>
          <p14:tracePt t="8600" x="3097213" y="3357563"/>
          <p14:tracePt t="8610" x="3086100" y="3368675"/>
          <p14:tracePt t="8622" x="3074988" y="3368675"/>
          <p14:tracePt t="8633" x="3063875" y="3375025"/>
          <p14:tracePt t="8644" x="3059113" y="3386138"/>
          <p14:tracePt t="8655" x="3048000" y="3395663"/>
          <p14:tracePt t="8667" x="3032125" y="3395663"/>
          <p14:tracePt t="8678" x="2998788" y="3395663"/>
          <p14:tracePt t="8689" x="2960688" y="3386138"/>
          <p14:tracePt t="8700" x="2955925" y="3386138"/>
          <p14:tracePt t="9072" x="2933700" y="3386138"/>
          <p14:tracePt t="9139" x="2955925" y="3386138"/>
          <p14:tracePt t="9150" x="2944813" y="3386138"/>
          <p14:tracePt t="9162" x="2944813" y="3375025"/>
          <p14:tracePt t="9173" x="2933700" y="3375025"/>
          <p14:tracePt t="9184" x="2928938" y="3375025"/>
          <p14:tracePt t="9207" x="2917825" y="3375025"/>
          <p14:tracePt t="9218" x="2906713" y="3375025"/>
          <p14:tracePt t="9231" x="2895600" y="3368675"/>
          <p14:tracePt t="9240" x="2890838" y="3357563"/>
          <p14:tracePt t="9251" x="2868613" y="3357563"/>
          <p14:tracePt t="9265" x="2841625" y="3341688"/>
          <p14:tracePt t="9274" x="2814638" y="3319463"/>
          <p14:tracePt t="9285" x="2792413" y="3309938"/>
          <p14:tracePt t="9298" x="2776538" y="3303588"/>
          <p14:tracePt t="9308" x="2765425" y="3292475"/>
          <p14:tracePt t="9319" x="2754313" y="3292475"/>
          <p14:tracePt t="9332" x="2747963" y="3292475"/>
          <p14:tracePt t="9341" x="2747963" y="3281363"/>
          <p14:tracePt t="9353" x="2738438" y="3281363"/>
          <p14:tracePt t="9454" x="2727325" y="3281363"/>
          <p14:tracePt t="9465" x="2700338" y="3271838"/>
          <p14:tracePt t="9477" x="2624138" y="3254375"/>
          <p14:tracePt t="9488" x="2519363" y="3238500"/>
          <p14:tracePt t="9499" x="2416175" y="3205163"/>
          <p14:tracePt t="9510" x="2259013" y="3162300"/>
          <p14:tracePt t="9522" x="2117725" y="3124200"/>
          <p14:tracePt t="9533" x="2052638" y="3101975"/>
          <p14:tracePt t="9544" x="2003425" y="3086100"/>
          <p14:tracePt t="9555" x="1976438" y="3086100"/>
          <p14:tracePt t="9814" x="1985963" y="3086100"/>
          <p14:tracePt t="10185" x="2003425" y="3074988"/>
          <p14:tracePt t="10198" x="2024063" y="3074988"/>
          <p14:tracePt t="10208" x="2041525" y="3074988"/>
          <p14:tracePt t="10219" x="2079625" y="3074988"/>
          <p14:tracePt t="10232" x="2133600" y="3074988"/>
          <p14:tracePt t="10242" x="2171700" y="3074988"/>
          <p14:tracePt t="10253" x="2209800" y="3086100"/>
          <p14:tracePt t="10265" x="2232025" y="3086100"/>
          <p14:tracePt t="10275" x="2247900" y="3086100"/>
          <p14:tracePt t="10286" x="2270125" y="3086100"/>
          <p14:tracePt t="10298" x="2286000" y="3086100"/>
          <p14:tracePt t="10309" x="2301875" y="3086100"/>
          <p14:tracePt t="10321" x="2324100" y="3097213"/>
          <p14:tracePt t="10332" x="2362200" y="3097213"/>
          <p14:tracePt t="10343" x="2443163" y="3101975"/>
          <p14:tracePt t="10354" x="2547938" y="3113088"/>
          <p14:tracePt t="10365" x="2624138" y="3113088"/>
          <p14:tracePt t="10377" x="2671763" y="3113088"/>
          <p14:tracePt t="10388" x="2689225" y="3113088"/>
          <p14:tracePt t="10399" x="2709863" y="3113088"/>
          <p14:tracePt t="10410" x="2720975" y="3113088"/>
          <p14:tracePt t="10433" x="2727325" y="3113088"/>
          <p14:tracePt t="10444" x="2738438" y="3113088"/>
          <p14:tracePt t="10467" x="2747963" y="3113088"/>
          <p14:tracePt t="10478" x="2765425" y="3113088"/>
          <p14:tracePt t="10489" x="2786063" y="3113088"/>
          <p14:tracePt t="10500" x="2814638" y="3101975"/>
          <p14:tracePt t="10511" x="2868613" y="3101975"/>
          <p14:tracePt t="10523" x="2933700" y="3101975"/>
          <p14:tracePt t="10534" x="3036888" y="3101975"/>
          <p14:tracePt t="10546" x="3101975" y="3101975"/>
          <p14:tracePt t="10557" x="3167063" y="3101975"/>
          <p14:tracePt t="10568" x="3200400" y="3101975"/>
          <p14:tracePt t="10581" x="3205163" y="3101975"/>
          <p14:tracePt t="10657" x="3216275" y="3101975"/>
          <p14:tracePt t="10669" x="3243263" y="3101975"/>
          <p14:tracePt t="10681" x="3254375" y="3097213"/>
          <p14:tracePt t="10781" x="3265488" y="3097213"/>
          <p14:tracePt t="10804" x="3254375" y="3097213"/>
          <p14:tracePt t="10816" x="3227388" y="3074988"/>
          <p14:tracePt t="11084" x="3271838" y="3048000"/>
          <p14:tracePt t="11099" x="3348038" y="3048000"/>
          <p14:tracePt t="11108" x="3386138" y="3048000"/>
          <p14:tracePt t="11119" x="3406775" y="3048000"/>
          <p14:tracePt t="11131" x="3433763" y="3048000"/>
          <p14:tracePt t="11141" x="3471863" y="3059113"/>
          <p14:tracePt t="11153" x="3509963" y="3063875"/>
          <p14:tracePt t="11164" x="3548063" y="3063875"/>
          <p14:tracePt t="11175" x="3586163" y="3074988"/>
          <p14:tracePt t="11186" x="3619500" y="3086100"/>
          <p14:tracePt t="11198" x="3657600" y="3086100"/>
          <p14:tracePt t="11209" x="3706813" y="3086100"/>
          <p14:tracePt t="11220" x="3744913" y="3086100"/>
          <p14:tracePt t="11232" x="3810000" y="3086100"/>
          <p14:tracePt t="11243" x="3863975" y="3063875"/>
          <p14:tracePt t="11254" x="3913188" y="3063875"/>
          <p14:tracePt t="11266" x="3967163" y="3059113"/>
          <p14:tracePt t="11277" x="4000500" y="3059113"/>
          <p14:tracePt t="11288" x="4016375" y="3048000"/>
          <p14:tracePt t="11299" x="4033838" y="3048000"/>
          <p14:tracePt t="11310" x="4054475" y="3048000"/>
          <p14:tracePt t="11322" x="4071938" y="3048000"/>
          <p14:tracePt t="11333" x="4092575" y="3048000"/>
          <p14:tracePt t="11344" x="4103688" y="3048000"/>
          <p14:tracePt t="11355" x="4119563" y="3036888"/>
          <p14:tracePt t="11367" x="4137025" y="3036888"/>
          <p14:tracePt t="11378" x="4157663" y="3036888"/>
          <p14:tracePt t="11389" x="4195763" y="3036888"/>
          <p14:tracePt t="11400" x="4251325" y="3048000"/>
          <p14:tracePt t="11412" x="4289425" y="3059113"/>
          <p14:tracePt t="11423" x="4338638" y="3074988"/>
          <p14:tracePt t="11434" x="4376738" y="3074988"/>
          <p14:tracePt t="11445" x="4419600" y="3097213"/>
          <p14:tracePt t="11457" x="4468813" y="3097213"/>
          <p14:tracePt t="11468" x="4495800" y="3097213"/>
          <p14:tracePt t="11481" x="4522788" y="3097213"/>
          <p14:tracePt t="11490" x="4556125" y="3101975"/>
          <p14:tracePt t="11502" x="4583113" y="3101975"/>
          <p14:tracePt t="11515" x="4648200" y="3101975"/>
          <p14:tracePt t="11524" x="4713288" y="3113088"/>
          <p14:tracePt t="11535" x="4762500" y="3113088"/>
          <p14:tracePt t="11548" x="4805363" y="3124200"/>
          <p14:tracePt t="11558" x="4833938" y="3124200"/>
          <p14:tracePt t="11569" x="4865688" y="3124200"/>
          <p14:tracePt t="11581" x="4910138" y="3124200"/>
          <p14:tracePt t="11591" x="4937125" y="3135313"/>
          <p14:tracePt t="11602" x="4968875" y="3135313"/>
          <p14:tracePt t="11615" x="4986338" y="3135313"/>
          <p14:tracePt t="11625" x="5006975" y="3135313"/>
          <p14:tracePt t="11637" x="5013325" y="3135313"/>
          <p14:tracePt t="11648" x="5051425" y="3135313"/>
          <p14:tracePt t="11659" x="5089525" y="3135313"/>
          <p14:tracePt t="11670" x="5181600" y="3135313"/>
          <p14:tracePt t="11682" x="5257800" y="3135313"/>
          <p14:tracePt t="11692" x="5345113" y="3135313"/>
          <p14:tracePt t="11704" x="5437188" y="3135313"/>
          <p14:tracePt t="11715" x="5502275" y="3135313"/>
          <p14:tracePt t="11727" x="5595938" y="3124200"/>
          <p14:tracePt t="11738" x="5681663" y="3124200"/>
          <p14:tracePt t="11749" x="5737225" y="3113088"/>
          <p14:tracePt t="11760" x="5775325" y="3101975"/>
          <p14:tracePt t="11771" x="5802313" y="3101975"/>
          <p14:tracePt t="11783" x="5813425" y="3101975"/>
          <p14:tracePt t="11794" x="5824538" y="3101975"/>
          <p14:tracePt t="11850" x="5834063" y="3101975"/>
          <p14:tracePt t="11861" x="5834063" y="3097213"/>
          <p14:tracePt t="11884" x="5840413" y="3097213"/>
          <p14:tracePt t="11895" x="5851525" y="3097213"/>
          <p14:tracePt t="11918" x="5862638" y="3101975"/>
          <p14:tracePt t="11931" x="5872163" y="3101975"/>
          <p14:tracePt t="11940" x="5889625" y="3101975"/>
          <p14:tracePt t="11952" x="5900738" y="3101975"/>
          <p14:tracePt t="11965" x="5905500" y="3101975"/>
          <p14:tracePt t="11974" x="5938838" y="3101975"/>
          <p14:tracePt t="11985" x="5954713" y="3101975"/>
          <p14:tracePt t="11998" x="5976938" y="3101975"/>
          <p14:tracePt t="12008" x="5981700" y="3101975"/>
          <p14:tracePt t="12019" x="5992813" y="3101975"/>
          <p14:tracePt t="12032" x="6003925" y="3101975"/>
          <p14:tracePt t="12042" x="6008688" y="3101975"/>
          <p14:tracePt t="12053" x="6008688" y="3113088"/>
          <p14:tracePt t="12065" x="6019800" y="3113088"/>
          <p14:tracePt t="12087" x="6030913" y="3113088"/>
          <p14:tracePt t="12098" x="6042025" y="3113088"/>
          <p14:tracePt t="12120" x="6046788" y="3113088"/>
          <p14:tracePt t="12143" x="6057900" y="3124200"/>
          <p14:tracePt t="12165" x="6042025" y="3124200"/>
          <p14:tracePt t="12177" x="6008688" y="3113088"/>
          <p14:tracePt t="12188" x="6008688" y="3063875"/>
          <p14:tracePt t="12593" x="6057900" y="3048000"/>
          <p14:tracePt t="12604" x="6084888" y="3048000"/>
          <p14:tracePt t="12615" x="6111875" y="3048000"/>
          <p14:tracePt t="12638" x="6134100" y="3048000"/>
          <p14:tracePt t="12649" x="6145213" y="3048000"/>
          <p14:tracePt t="12660" x="6172200" y="3059113"/>
          <p14:tracePt t="12672" x="6199188" y="3059113"/>
          <p14:tracePt t="12683" x="6237288" y="3059113"/>
          <p14:tracePt t="12705" x="6286500" y="3063875"/>
          <p14:tracePt t="12707" x="6319838" y="3074988"/>
          <p14:tracePt t="12716" x="6367463" y="3086100"/>
          <p14:tracePt t="12728" x="6405563" y="3097213"/>
          <p14:tracePt t="12739" x="6434138" y="3097213"/>
          <p14:tracePt t="12750" x="6481763" y="3101975"/>
          <p14:tracePt t="12762" x="6537325" y="3101975"/>
          <p14:tracePt t="12773" x="6564313" y="3101975"/>
          <p14:tracePt t="12784" x="6613525" y="3101975"/>
          <p14:tracePt t="12795" x="6662738" y="3101975"/>
          <p14:tracePt t="12806" x="6727825" y="3101975"/>
          <p14:tracePt t="12818" x="6804025" y="3113088"/>
          <p14:tracePt t="12831" x="6831013" y="3113088"/>
          <p14:tracePt t="12840" x="6873875" y="3124200"/>
          <p14:tracePt t="12852" x="6911975" y="3124200"/>
          <p14:tracePt t="12864" x="6945313" y="3124200"/>
          <p14:tracePt t="12874" x="6988175" y="3135313"/>
          <p14:tracePt t="12885" x="7010400" y="3135313"/>
          <p14:tracePt t="12898" x="7053263" y="3140075"/>
          <p14:tracePt t="12908" x="7102475" y="3140075"/>
          <p14:tracePt t="12919" x="7129463" y="3151188"/>
          <p14:tracePt t="12932" x="7178675" y="3151188"/>
          <p14:tracePt t="12942" x="7196138" y="3162300"/>
          <p14:tracePt t="13020" x="7205663" y="3162300"/>
          <p14:tracePt t="13032" x="7216775" y="3162300"/>
          <p14:tracePt t="13043" x="7223125" y="3162300"/>
          <p14:tracePt t="13054" x="7254875" y="3162300"/>
          <p14:tracePt t="13066" x="7292975" y="3162300"/>
          <p14:tracePt t="13077" x="7319963" y="3162300"/>
          <p14:tracePt t="13088" x="7364413" y="3162300"/>
          <p14:tracePt t="13099" x="7429500" y="3162300"/>
          <p14:tracePt t="13110" x="7467600" y="3162300"/>
          <p14:tracePt t="13121" x="7505700" y="3162300"/>
          <p14:tracePt t="13133" x="7532688" y="3162300"/>
          <p14:tracePt t="13144" x="7570788" y="3162300"/>
          <p14:tracePt t="13155" x="7604125" y="3162300"/>
          <p14:tracePt t="13167" x="7608888" y="3162300"/>
          <p14:tracePt t="13178" x="7620000" y="3162300"/>
          <p14:tracePt t="13245" x="7631113" y="3162300"/>
          <p14:tracePt t="13257" x="7635875" y="3162300"/>
          <p14:tracePt t="13279" x="7646988" y="3162300"/>
          <p14:tracePt t="13302" x="7658100" y="3162300"/>
          <p14:tracePt t="13315" x="7673975" y="3162300"/>
          <p14:tracePt t="13324" x="7685088" y="3162300"/>
          <p14:tracePt t="13380" x="7696200" y="3162300"/>
          <p14:tracePt t="13403" x="7696200" y="3151188"/>
          <p14:tracePt t="13414" x="7712075" y="3151188"/>
          <p14:tracePt t="13425" x="7734300" y="3151188"/>
          <p14:tracePt t="13437" x="7761288" y="3151188"/>
          <p14:tracePt t="13448" x="7788275" y="3151188"/>
          <p14:tracePt t="13459" x="7826375" y="3151188"/>
          <p14:tracePt t="13470" x="7875588" y="3151188"/>
          <p14:tracePt t="13482" x="7913688" y="3151188"/>
          <p14:tracePt t="13493" x="7967663" y="3140075"/>
          <p14:tracePt t="13504" x="7996238" y="3140075"/>
          <p14:tracePt t="13516" x="8043863" y="3140075"/>
          <p14:tracePt t="13527" x="8088313" y="3140075"/>
          <p14:tracePt t="13538" x="8126413" y="3140075"/>
          <p14:tracePt t="13549" x="8158163" y="3140075"/>
          <p14:tracePt t="13560" x="8175625" y="3140075"/>
          <p14:tracePt t="13572" x="8191500" y="3140075"/>
          <p14:tracePt t="13583" x="8202613" y="3140075"/>
          <p14:tracePt t="13594" x="8213725" y="3140075"/>
          <p14:tracePt t="13696" x="8213725" y="3135313"/>
          <p14:tracePt t="13706" x="8229600" y="3135313"/>
          <p14:tracePt t="13718" x="8240713" y="3135313"/>
          <p14:tracePt t="13731" x="8262938" y="3135313"/>
          <p14:tracePt t="13740" x="8305800" y="3135313"/>
          <p14:tracePt t="13751" x="8355013" y="3140075"/>
          <p14:tracePt t="13765" x="8408988" y="3140075"/>
          <p14:tracePt t="13774" x="8458200" y="3140075"/>
          <p14:tracePt t="13785" x="8485188" y="3140075"/>
          <p14:tracePt t="13798" x="8512175" y="3140075"/>
          <p14:tracePt t="13808" x="8561388" y="3140075"/>
          <p14:tracePt t="13819" x="8588375" y="3140075"/>
          <p14:tracePt t="13832" x="8637588" y="3140075"/>
          <p14:tracePt t="13842" x="8675688" y="3140075"/>
          <p14:tracePt t="13853" x="8709025" y="3140075"/>
          <p14:tracePt t="13864" x="8747125" y="3140075"/>
          <p14:tracePt t="13876" x="8758238" y="3140075"/>
          <p14:tracePt t="13887" x="8767763" y="3140075"/>
          <p14:tracePt t="14393" x="8778875" y="3140075"/>
          <p14:tracePt t="14404" x="8785225" y="3140075"/>
          <p14:tracePt t="14415" x="8823325" y="3151188"/>
          <p14:tracePt t="14427" x="8843963" y="3151188"/>
          <p14:tracePt t="14438" x="8882063" y="3162300"/>
          <p14:tracePt t="14449" x="8910638" y="3162300"/>
          <p14:tracePt t="14460" x="8937625" y="3162300"/>
          <p14:tracePt t="14472" x="8991600" y="3162300"/>
          <p14:tracePt t="14483" x="9051925" y="3162300"/>
          <p14:tracePt t="14494" x="9078913" y="3162300"/>
          <p14:tracePt t="14505" x="9094788" y="3162300"/>
          <p14:tracePt t="14517" x="9105900" y="3151188"/>
          <p14:tracePt t="14528" x="9117013" y="3151188"/>
          <p14:tracePt t="14595" x="9128125" y="3151188"/>
          <p14:tracePt t="14607" x="9155113" y="3151188"/>
          <p14:tracePt t="14618" x="9182100" y="3151188"/>
          <p14:tracePt t="14631" x="9220200" y="3151188"/>
          <p14:tracePt t="14640" x="9247188" y="3151188"/>
          <p14:tracePt t="14652" x="9258300" y="3151188"/>
          <p14:tracePt t="14665" x="9263063" y="3151188"/>
          <p14:tracePt t="14775" x="9274175" y="3151188"/>
          <p14:tracePt t="14798" x="9285288" y="3151188"/>
          <p14:tracePt t="14809" x="9301163" y="3151188"/>
          <p14:tracePt t="14832" x="9323388" y="3151188"/>
          <p14:tracePt t="14833" x="9334500" y="3151188"/>
          <p14:tracePt t="14843" x="9350375" y="3140075"/>
          <p14:tracePt t="14854" x="9361488" y="3140075"/>
          <p14:tracePt t="14865" x="9367838" y="3140075"/>
          <p14:tracePt t="15236" x="9361488" y="3140075"/>
          <p14:tracePt t="15270" x="9350375" y="3140075"/>
          <p14:tracePt t="15449" x="9339263" y="3140075"/>
          <p14:tracePt t="15461" x="9334500" y="3140075"/>
          <p14:tracePt t="15473" x="9312275" y="3151188"/>
          <p14:tracePt t="15484" x="9274175" y="3151188"/>
          <p14:tracePt t="15495" x="9236075" y="3162300"/>
          <p14:tracePt t="15507" x="9193213" y="3178175"/>
          <p14:tracePt t="15518" x="9117013" y="3189288"/>
          <p14:tracePt t="15531" x="9029700" y="3205163"/>
          <p14:tracePt t="15540" x="8948738" y="3238500"/>
          <p14:tracePt t="15552" x="8729663" y="3271838"/>
          <p14:tracePt t="15565" x="8355013" y="3330575"/>
          <p14:tracePt t="15574" x="8043863" y="3357563"/>
          <p14:tracePt t="15585" x="7631113" y="3406775"/>
          <p14:tracePt t="15598" x="7396163" y="3433763"/>
          <p14:tracePt t="15608" x="7053263" y="3462338"/>
          <p14:tracePt t="15619" x="6700838" y="3489325"/>
          <p14:tracePt t="15631" x="6405563" y="3500438"/>
          <p14:tracePt t="15643" x="5965825" y="3500438"/>
          <p14:tracePt t="15653" x="5502275" y="3482975"/>
          <p14:tracePt t="15665" x="5219700" y="3462338"/>
          <p14:tracePt t="15675" x="4872038" y="3444875"/>
          <p14:tracePt t="15687" x="4621213" y="3433763"/>
          <p14:tracePt t="15698" x="4468813" y="3433763"/>
          <p14:tracePt t="15709" x="4271963" y="3433763"/>
          <p14:tracePt t="15721" x="4137025" y="3433763"/>
          <p14:tracePt t="15743" x="4005263" y="3424238"/>
          <p14:tracePt t="15754" x="3897313" y="3413125"/>
          <p14:tracePt t="15765" x="3794125" y="3406775"/>
          <p14:tracePt t="15766" x="3668713" y="3386138"/>
          <p14:tracePt t="15777" x="3565525" y="3375025"/>
          <p14:tracePt t="15788" x="3538538" y="3375025"/>
          <p14:tracePt t="15799" x="3509963" y="3375025"/>
          <p14:tracePt t="15810" x="3489325" y="3375025"/>
          <p14:tracePt t="15822" x="3462338" y="3375025"/>
          <p14:tracePt t="15833" x="3424238" y="3368675"/>
          <p14:tracePt t="15844" x="3395663" y="3368675"/>
          <p14:tracePt t="15855" x="3357563" y="3368675"/>
          <p14:tracePt t="15867" x="3309938" y="3375025"/>
          <p14:tracePt t="15878" x="3265488" y="3386138"/>
          <p14:tracePt t="15889" x="3216275" y="3406775"/>
          <p14:tracePt t="15900" x="3178175" y="3424238"/>
          <p14:tracePt t="15912" x="3135313" y="3433763"/>
          <p14:tracePt t="15923" x="3086100" y="3451225"/>
          <p14:tracePt t="15934" x="3032125" y="3462338"/>
          <p14:tracePt t="15945" x="2982913" y="3471863"/>
          <p14:tracePt t="15956" x="2928938" y="3482975"/>
          <p14:tracePt t="15968" x="2895600" y="3482975"/>
          <p14:tracePt t="15981" x="2852738" y="3482975"/>
          <p14:tracePt t="15990" x="2803525" y="3482975"/>
          <p14:tracePt t="16001" x="2765425" y="3482975"/>
          <p14:tracePt t="16014" x="2709863" y="3482975"/>
          <p14:tracePt t="16024" x="2671763" y="3482975"/>
          <p14:tracePt t="16035" x="2644775" y="3482975"/>
          <p14:tracePt t="16048" x="2624138" y="3471863"/>
          <p14:tracePt t="16058" x="2613025" y="3471863"/>
          <p14:tracePt t="16069" x="2586038" y="3471863"/>
          <p14:tracePt t="16081" x="2568575" y="3471863"/>
          <p14:tracePt t="16092" x="2541588" y="3471863"/>
          <p14:tracePt t="16103" x="2503488" y="3462338"/>
          <p14:tracePt t="16116" x="2476500" y="3462338"/>
          <p14:tracePt t="16125" x="2465388" y="3462338"/>
          <p14:tracePt t="16137" x="2454275" y="3462338"/>
          <p14:tracePt t="18589" x="2454275" y="3482975"/>
          <p14:tracePt t="18611" x="2454275" y="3509963"/>
          <p14:tracePt t="18615" x="2454275" y="3527425"/>
          <p14:tracePt t="18623" x="2454275" y="3554413"/>
          <p14:tracePt t="18634" x="2443163" y="3586163"/>
          <p14:tracePt t="18645" x="2443163" y="3619500"/>
          <p14:tracePt t="18657" x="2443163" y="3652838"/>
          <p14:tracePt t="18668" x="2443163" y="3679825"/>
          <p14:tracePt t="18681" x="2443163" y="3690938"/>
          <p14:tracePt t="19342" x="2454275" y="3690938"/>
          <p14:tracePt t="19354" x="2454275" y="3695700"/>
          <p14:tracePt t="19365" x="2465388" y="3706813"/>
          <p14:tracePt t="19388" x="2465388" y="3717925"/>
          <p14:tracePt t="19410" x="2465388" y="3722688"/>
          <p14:tracePt t="19422" x="2465388" y="3733800"/>
          <p14:tracePt t="19433" x="2465388" y="3744913"/>
          <p14:tracePt t="19444" x="2476500" y="3756025"/>
          <p14:tracePt t="19466" x="2481263" y="3760788"/>
          <p14:tracePt t="19478" x="2481263" y="3771900"/>
          <p14:tracePt t="19748" x="2492375" y="3771900"/>
          <p14:tracePt t="19759" x="2503488" y="3771900"/>
          <p14:tracePt t="19781" x="2509838" y="3771900"/>
          <p14:tracePt t="19793" x="2509838" y="3760788"/>
          <p14:tracePt t="19804" x="2519363" y="3760788"/>
          <p14:tracePt t="19815" x="2541588" y="3760788"/>
          <p14:tracePt t="19827" x="2547938" y="3760788"/>
          <p14:tracePt t="19838" x="2568575" y="3760788"/>
          <p14:tracePt t="19849" x="2595563" y="3760788"/>
          <p14:tracePt t="19860" x="2624138" y="3756025"/>
          <p14:tracePt t="19871" x="2644775" y="3756025"/>
          <p14:tracePt t="19883" x="2682875" y="3756025"/>
          <p14:tracePt t="19894" x="2720975" y="3756025"/>
          <p14:tracePt t="19905" x="2776538" y="3756025"/>
          <p14:tracePt t="19917" x="2852738" y="3756025"/>
          <p14:tracePt t="19928" x="2895600" y="3760788"/>
          <p14:tracePt t="19939" x="2960688" y="3771900"/>
          <p14:tracePt t="19950" x="3032125" y="3771900"/>
          <p14:tracePt t="19964" x="3074988" y="3783013"/>
          <p14:tracePt t="19973" x="3162300" y="3794125"/>
          <p14:tracePt t="19984" x="3238500" y="3798888"/>
          <p14:tracePt t="19995" x="3281363" y="3798888"/>
          <p14:tracePt t="20007" x="3341688" y="3798888"/>
          <p14:tracePt t="20018" x="3375025" y="3798888"/>
          <p14:tracePt t="20031" x="3413125" y="3810000"/>
          <p14:tracePt t="20040" x="3451225" y="3810000"/>
          <p14:tracePt t="20051" x="3482975" y="3810000"/>
          <p14:tracePt t="20065" x="3516313" y="3810000"/>
          <p14:tracePt t="20074" x="3548063" y="3810000"/>
          <p14:tracePt t="20085" x="3576638" y="3810000"/>
          <p14:tracePt t="20098" x="3614738" y="3810000"/>
          <p14:tracePt t="20108" x="3652838" y="3810000"/>
          <p14:tracePt t="20119" x="3679825" y="3798888"/>
          <p14:tracePt t="20131" x="3722688" y="3798888"/>
          <p14:tracePt t="20142" x="3756025" y="3794125"/>
          <p14:tracePt t="20153" x="3783013" y="3794125"/>
          <p14:tracePt t="20165" x="3794125" y="3794125"/>
          <p14:tracePt t="20489" x="3798888" y="3794125"/>
          <p14:tracePt t="20491" x="3821113" y="3794125"/>
          <p14:tracePt t="20502" x="3859213" y="3794125"/>
          <p14:tracePt t="20515" x="3897313" y="3794125"/>
          <p14:tracePt t="20524" x="3940175" y="3783013"/>
          <p14:tracePt t="20535" x="3967163" y="3783013"/>
          <p14:tracePt t="20548" x="3978275" y="3783013"/>
          <p14:tracePt t="20558" x="3951288" y="3771900"/>
          <p14:tracePt t="20962" x="3951288" y="3783013"/>
          <p14:tracePt t="20985" x="3962400" y="3794125"/>
          <p14:tracePt t="20986" x="3967163" y="3794125"/>
          <p14:tracePt t="20998" x="3978275" y="3798888"/>
          <p14:tracePt t="21008" x="4005263" y="3810000"/>
          <p14:tracePt t="21041" x="4016375" y="3810000"/>
          <p14:tracePt t="21053" x="4027488" y="3810000"/>
          <p14:tracePt t="21065" x="4033838" y="3810000"/>
          <p14:tracePt t="21075" x="4043363" y="3810000"/>
          <p14:tracePt t="21098" x="4054475" y="3821113"/>
          <p14:tracePt t="21109" x="4065588" y="3821113"/>
          <p14:tracePt t="21120" x="4071938" y="3821113"/>
          <p14:tracePt t="21132" x="4081463" y="3821113"/>
          <p14:tracePt t="21143" x="4092575" y="3821113"/>
          <p14:tracePt t="21156" x="4103688" y="3821113"/>
          <p14:tracePt t="21165" x="4110038" y="3821113"/>
          <p14:tracePt t="21176" x="4119563" y="3821113"/>
          <p14:tracePt t="21188" x="4130675" y="3821113"/>
          <p14:tracePt t="21199" x="4148138" y="3821113"/>
          <p14:tracePt t="21210" x="4168775" y="3821113"/>
          <p14:tracePt t="21222" x="4195763" y="3821113"/>
          <p14:tracePt t="21233" x="4244975" y="3821113"/>
          <p14:tracePt t="21244" x="4289425" y="3821113"/>
          <p14:tracePt t="21255" x="4381500" y="3810000"/>
          <p14:tracePt t="21266" x="4506913" y="3810000"/>
          <p14:tracePt t="21278" x="4625975" y="3810000"/>
          <p14:tracePt t="21289" x="4789488" y="3810000"/>
          <p14:tracePt t="21300" x="4919663" y="3810000"/>
          <p14:tracePt t="21315" x="5006975" y="3810000"/>
          <p14:tracePt t="21323" x="5100638" y="3810000"/>
          <p14:tracePt t="21334" x="5165725" y="3810000"/>
          <p14:tracePt t="21345" x="5230813" y="3810000"/>
          <p14:tracePt t="21356" x="5284788" y="3810000"/>
          <p14:tracePt t="21368" x="5318125" y="3821113"/>
          <p14:tracePt t="21381" x="5334000" y="3821113"/>
          <p14:tracePt t="21390" x="5345113" y="3810000"/>
          <p14:tracePt t="21402" x="5349875" y="3810000"/>
          <p14:tracePt t="21659" x="5360988" y="3821113"/>
          <p14:tracePt t="21672" x="5383213" y="3821113"/>
          <p14:tracePt t="21683" x="5410200" y="3836988"/>
          <p14:tracePt t="21694" x="5453063" y="3848100"/>
          <p14:tracePt t="21705" x="5486400" y="3859213"/>
          <p14:tracePt t="21717" x="5529263" y="3863975"/>
          <p14:tracePt t="21728" x="5578475" y="3875088"/>
          <p14:tracePt t="21739" x="5605463" y="3886200"/>
          <p14:tracePt t="21750" x="5654675" y="3886200"/>
          <p14:tracePt t="21761" x="5681663" y="3897313"/>
          <p14:tracePt t="21773" x="5699125" y="3897313"/>
          <p14:tracePt t="21784" x="5719763" y="3902075"/>
          <p14:tracePt t="21795" x="5730875" y="3902075"/>
          <p14:tracePt t="21807" x="5737225" y="3902075"/>
          <p14:tracePt t="21818" x="5748338" y="3913188"/>
          <p14:tracePt t="21831" x="5757863" y="3924300"/>
          <p14:tracePt t="21840" x="5786438" y="3929063"/>
          <p14:tracePt t="21851" x="5802313" y="3929063"/>
          <p14:tracePt t="21864" x="5824538" y="3940175"/>
          <p14:tracePt t="21874" x="5834063" y="3940175"/>
          <p14:tracePt t="21885" x="5840413" y="3940175"/>
          <p14:tracePt t="21919" x="5851525" y="3940175"/>
          <p14:tracePt t="21941" x="5872163" y="3929063"/>
          <p14:tracePt t="21953" x="5878513" y="3929063"/>
          <p14:tracePt t="21965" x="5889625" y="3929063"/>
          <p14:tracePt t="21975" x="5900738" y="3929063"/>
          <p14:tracePt t="21987" x="5905500" y="3929063"/>
          <p14:tracePt t="21998" x="5927725" y="3940175"/>
          <p14:tracePt t="22010" x="5938838" y="3940175"/>
          <p14:tracePt t="22020" x="5965825" y="3940175"/>
          <p14:tracePt t="22032" x="5992813" y="3951288"/>
          <p14:tracePt t="22043" x="6019800" y="3951288"/>
          <p14:tracePt t="22054" x="6057900" y="3962400"/>
          <p14:tracePt t="22065" x="6107113" y="3962400"/>
          <p14:tracePt t="22076" x="6134100" y="3962400"/>
          <p14:tracePt t="22088" x="6161088" y="3962400"/>
          <p14:tracePt t="22099" x="6188075" y="3962400"/>
          <p14:tracePt t="22110" x="6210300" y="3962400"/>
          <p14:tracePt t="22122" x="6215063" y="3962400"/>
          <p14:tracePt t="22133" x="6226175" y="3962400"/>
          <p14:tracePt t="22157" x="6237288" y="3962400"/>
          <p14:tracePt t="22166" x="6237288" y="3951288"/>
          <p14:tracePt t="22189" x="6248400" y="3951288"/>
          <p14:tracePt t="28718" x="6226175" y="3962400"/>
          <p14:tracePt t="28732" x="6122988" y="4043363"/>
          <p14:tracePt t="28737" x="6057900" y="4130675"/>
          <p14:tracePt t="28749" x="5943600" y="4289425"/>
          <p14:tracePt t="28759" x="5851525" y="4392613"/>
          <p14:tracePt t="28771" x="5699125" y="4533900"/>
          <p14:tracePt t="28782" x="5605463" y="4587875"/>
          <p14:tracePt t="28793" x="5491163" y="4648200"/>
          <p14:tracePt t="28804" x="5448300" y="4664075"/>
          <p14:tracePt t="28815" x="5399088" y="4675188"/>
          <p14:tracePt t="28826" x="5383213" y="4675188"/>
          <p14:tracePt t="28838" x="5360988" y="4675188"/>
          <p14:tracePt t="28849" x="5349875" y="4675188"/>
          <p14:tracePt t="28860" x="5345113" y="4675188"/>
          <p14:tracePt t="28916" x="5334000" y="4686300"/>
          <p14:tracePt t="28928" x="5322888" y="4686300"/>
          <p14:tracePt t="28950" x="5318125" y="4686300"/>
          <p14:tracePt t="28961" x="5307013" y="4686300"/>
          <p14:tracePt t="28973" x="5295900" y="4686300"/>
          <p14:tracePt t="28995" x="5284788" y="4686300"/>
          <p14:tracePt t="29029" x="5280025" y="4686300"/>
          <p14:tracePt t="37015" x="5307013" y="4691063"/>
          <p14:tracePt t="37027" x="5307013" y="4702175"/>
          <p14:tracePt t="37031" x="5318125" y="4702175"/>
          <p14:tracePt t="37264" x="5322888" y="4702175"/>
          <p14:tracePt t="37275" x="5345113" y="4713288"/>
          <p14:tracePt t="37286" x="5372100" y="4713288"/>
          <p14:tracePt t="37298" x="5399088" y="4713288"/>
          <p14:tracePt t="37309" x="5437188" y="4724400"/>
          <p14:tracePt t="37320" x="5475288" y="4729163"/>
          <p14:tracePt t="37331" x="5513388" y="4729163"/>
          <p14:tracePt t="37342" x="5557838" y="4740275"/>
          <p14:tracePt t="37354" x="5634038" y="4762500"/>
          <p14:tracePt t="37365" x="5681663" y="4767263"/>
          <p14:tracePt t="37376" x="5748338" y="4789488"/>
          <p14:tracePt t="37388" x="5795963" y="4795838"/>
          <p14:tracePt t="37399" x="5872163" y="4827588"/>
          <p14:tracePt t="37410" x="5992813" y="4843463"/>
          <p14:tracePt t="37421" x="6084888" y="4865688"/>
          <p14:tracePt t="37433" x="6188075" y="4892675"/>
          <p14:tracePt t="37444" x="6275388" y="4910138"/>
          <p14:tracePt t="37455" x="6319838" y="4919663"/>
          <p14:tracePt t="37466" x="6423025" y="4930775"/>
          <p14:tracePt t="37489" x="6510338" y="4948238"/>
          <p14:tracePt t="37490" x="6575425" y="4957763"/>
          <p14:tracePt t="37500" x="6634163" y="4975225"/>
          <p14:tracePt t="37511" x="6662738" y="4986338"/>
          <p14:tracePt t="37523" x="6678613" y="4995863"/>
          <p14:tracePt t="37545" x="6689725" y="4995863"/>
          <p14:tracePt t="37623" x="6689725" y="5006975"/>
          <p14:tracePt t="37635" x="6678613" y="5013325"/>
          <p14:tracePt t="37648" x="6678613" y="5033963"/>
          <p14:tracePt t="37658" x="6662738" y="5072063"/>
          <p14:tracePt t="37670" x="6651625" y="5110163"/>
          <p14:tracePt t="37681" x="6634163" y="5138738"/>
          <p14:tracePt t="37691" x="6613525" y="5154613"/>
          <p14:tracePt t="37703" x="6596063" y="5165725"/>
          <p14:tracePt t="37714" x="6575425" y="5176838"/>
          <p14:tracePt t="37725" x="6548438" y="5176838"/>
          <p14:tracePt t="37736" x="6530975" y="5181600"/>
          <p14:tracePt t="37748" x="6472238" y="5192713"/>
          <p14:tracePt t="37759" x="6434138" y="5203825"/>
          <p14:tracePt t="37770" x="6405563" y="5214938"/>
          <p14:tracePt t="37781" x="6367463" y="5219700"/>
          <p14:tracePt t="37792" x="6340475" y="5219700"/>
          <p14:tracePt t="37804" x="6291263" y="5219700"/>
          <p14:tracePt t="37815" x="6226175" y="5219700"/>
          <p14:tracePt t="37826" x="6188075" y="5219700"/>
          <p14:tracePt t="37838" x="6134100" y="5219700"/>
          <p14:tracePt t="37849" x="6080125" y="5230813"/>
          <p14:tracePt t="37860" x="6042025" y="5230813"/>
          <p14:tracePt t="37871" x="6008688" y="5230813"/>
          <p14:tracePt t="37883" x="5981700" y="5230813"/>
          <p14:tracePt t="37894" x="5976938" y="5241925"/>
          <p14:tracePt t="37905" x="5954713" y="5241925"/>
          <p14:tracePt t="37916" x="5943600" y="5241925"/>
          <p14:tracePt t="37927" x="5938838" y="5241925"/>
          <p14:tracePt t="37939" x="5927725" y="5241925"/>
          <p14:tracePt t="37961" x="5916613" y="5241925"/>
          <p14:tracePt t="37973" x="5905500" y="5241925"/>
          <p14:tracePt t="37984" x="5889625" y="5241925"/>
          <p14:tracePt t="37995" x="5872163" y="5241925"/>
          <p14:tracePt t="38006" x="5851525" y="5230813"/>
          <p14:tracePt t="38017" x="5840413" y="5230813"/>
          <p14:tracePt t="38030" x="5834063" y="5230813"/>
          <p14:tracePt t="38040" x="5813425" y="5230813"/>
          <p14:tracePt t="38051" x="5795963" y="5230813"/>
          <p14:tracePt t="38064" x="5786438" y="5230813"/>
          <p14:tracePt t="38074" x="5775325" y="5230813"/>
          <p14:tracePt t="38096" x="5768975" y="5241925"/>
          <p14:tracePt t="38119" x="5757863" y="5241925"/>
          <p14:tracePt t="38131" x="5748338" y="5241925"/>
          <p14:tracePt t="38141" x="5737225" y="5241925"/>
          <p14:tracePt t="38164" x="5730875" y="5241925"/>
          <p14:tracePt t="38175" x="5710238" y="5241925"/>
          <p14:tracePt t="38186" x="5699125" y="5241925"/>
          <p14:tracePt t="38198" x="5692775" y="5241925"/>
          <p14:tracePt t="38209" x="5681663" y="5241925"/>
          <p14:tracePt t="38220" x="5672138" y="5241925"/>
          <p14:tracePt t="51082" x="5681663" y="5230813"/>
          <p14:tracePt t="51082" x="5699125" y="5219700"/>
          <p14:tracePt t="51095" x="5748338" y="5192713"/>
          <p14:tracePt t="51101" x="5802313" y="5165725"/>
          <p14:tracePt t="51115" x="5916613" y="5110163"/>
          <p14:tracePt t="51124" x="6019800" y="5051425"/>
          <p14:tracePt t="51135" x="6253163" y="4948238"/>
          <p14:tracePt t="51147" x="6443663" y="4854575"/>
          <p14:tracePt t="51157" x="6716713" y="4675188"/>
          <p14:tracePt t="51169" x="6858000" y="4556125"/>
          <p14:tracePt t="51180" x="7037388" y="4354513"/>
          <p14:tracePt t="51191" x="7129463" y="4213225"/>
          <p14:tracePt t="51202" x="7243763" y="3989388"/>
          <p14:tracePt t="51214" x="7319963" y="3810000"/>
          <p14:tracePt t="51225" x="7500938" y="3451225"/>
          <p14:tracePt t="51236" x="7646988" y="3167063"/>
          <p14:tracePt t="51247" x="7940675" y="2682875"/>
          <p14:tracePt t="51258" x="8158163" y="2339975"/>
          <p14:tracePt t="51270" x="8458200" y="1824038"/>
          <p14:tracePt t="51281" x="8626475" y="1535113"/>
          <p14:tracePt t="51292" x="8778875" y="1185863"/>
          <p14:tracePt t="51304" x="8823325" y="1017588"/>
          <p14:tracePt t="51315" x="8843963" y="854075"/>
          <p14:tracePt t="51326" x="8843963" y="777875"/>
          <p14:tracePt t="51337" x="8843963" y="708025"/>
          <p14:tracePt t="51348" x="8843963" y="685800"/>
          <p14:tracePt t="51405" x="8850313" y="685800"/>
          <p14:tracePt t="51416" x="8872538" y="685800"/>
          <p14:tracePt t="51427" x="8948738" y="669925"/>
          <p14:tracePt t="51438" x="9040813" y="642938"/>
          <p14:tracePt t="51450" x="9231313" y="544513"/>
          <p14:tracePt t="51461" x="9444038" y="403225"/>
          <p14:tracePt t="51472" x="9585325" y="293688"/>
          <p14:tracePt t="51483" x="9710738" y="179388"/>
          <p14:tracePt t="51495" x="9753600" y="119063"/>
          <p14:tracePt t="51506" x="9775825" y="92075"/>
          <p14:tracePt t="51517" x="9791700" y="65088"/>
          <p14:tracePt t="51530" x="9802813" y="49213"/>
          <p14:tracePt t="51540" x="9813925" y="269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EBF53-B786-A549-CBA1-F05862AA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1AA93CB-86D7-084F-0E42-881F29BCAC48}"/>
              </a:ext>
            </a:extLst>
          </p:cNvPr>
          <p:cNvSpPr txBox="1">
            <a:spLocks/>
          </p:cNvSpPr>
          <p:nvPr/>
        </p:nvSpPr>
        <p:spPr>
          <a:xfrm>
            <a:off x="8674442" y="2015732"/>
            <a:ext cx="2380411" cy="4037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r>
              <a:rPr kumimoji="1" lang="en-US" altLang="ko-KR" dirty="0"/>
              <a:t>S</a:t>
            </a:r>
            <a:r>
              <a:rPr kumimoji="1" lang="ko-KR" altLang="en-US" dirty="0"/>
              <a:t>키 시작 버튼</a:t>
            </a:r>
            <a:endParaRPr kumimoji="1" lang="en-US" altLang="ko-KR" dirty="0"/>
          </a:p>
          <a:p>
            <a:r>
              <a:rPr kumimoji="1" lang="ko-KR" altLang="en-US" dirty="0"/>
              <a:t>오른쪽 왼쪽 방향키로 바구니 이동</a:t>
            </a:r>
            <a:endParaRPr kumimoji="1" lang="en-US" altLang="ko-KR" dirty="0"/>
          </a:p>
          <a:p>
            <a:r>
              <a:rPr kumimoji="1" lang="en-US" altLang="ko-KR" dirty="0"/>
              <a:t>Q</a:t>
            </a:r>
            <a:r>
              <a:rPr kumimoji="1" lang="ko-KR" altLang="en-US" dirty="0"/>
              <a:t>키 실행 도중 종료 버튼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B8503-EE06-04E3-6922-B8B431C670FE}"/>
              </a:ext>
            </a:extLst>
          </p:cNvPr>
          <p:cNvSpPr txBox="1"/>
          <p:nvPr/>
        </p:nvSpPr>
        <p:spPr>
          <a:xfrm>
            <a:off x="8465270" y="57314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pic>
        <p:nvPicPr>
          <p:cNvPr id="14" name="Produce" descr="Produce">
            <a:hlinkClick r:id="" action="ppaction://media"/>
            <a:extLst>
              <a:ext uri="{FF2B5EF4-FFF2-40B4-BE49-F238E27FC236}">
                <a16:creationId xmlns:a16="http://schemas.microsoft.com/office/drawing/2014/main" id="{FFA0AFBE-0CF2-F2D7-AFC0-604D258DFC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275" y="452628"/>
            <a:ext cx="7283875" cy="5463535"/>
          </a:xfrm>
        </p:spPr>
      </p:pic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031FA802-AF10-994B-B638-7B720C4F34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66"/>
    </mc:Choice>
    <mc:Fallback>
      <p:transition spd="slow" advTm="33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7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355" objId="14"/>
        <p14:stopEvt time="28773" objId="1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378A3-0D57-B494-AF5E-7E1DCC4A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804519"/>
            <a:ext cx="5111254" cy="4360605"/>
          </a:xfrm>
        </p:spPr>
        <p:txBody>
          <a:bodyPr/>
          <a:lstStyle/>
          <a:p>
            <a:r>
              <a:rPr kumimoji="1" lang="ko-Kore-KR" altLang="en-US" dirty="0"/>
              <a:t>전체적인</a:t>
            </a:r>
            <a:r>
              <a:rPr kumimoji="1" lang="ko-KR" altLang="en-US" dirty="0"/>
              <a:t> 프로젝트 </a:t>
            </a:r>
            <a:r>
              <a:rPr kumimoji="1" lang="en-US" altLang="ko-KR" dirty="0"/>
              <a:t>flow</a:t>
            </a:r>
            <a:br>
              <a:rPr kumimoji="1" lang="en-US" altLang="ko-KR" dirty="0"/>
            </a:br>
            <a:r>
              <a:rPr kumimoji="1" lang="ko-KR" altLang="en-US" dirty="0"/>
              <a:t>차트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3B07E0-5729-9E6D-629D-5B0BCAD53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7590" y="93428"/>
            <a:ext cx="4958854" cy="6671143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A1D0299-90E9-4DE2-9485-8391D400A373}"/>
              </a:ext>
            </a:extLst>
          </p:cNvPr>
          <p:cNvSpPr txBox="1">
            <a:spLocks/>
          </p:cNvSpPr>
          <p:nvPr/>
        </p:nvSpPr>
        <p:spPr>
          <a:xfrm>
            <a:off x="5653216" y="2015732"/>
            <a:ext cx="5692022" cy="4037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r>
              <a:rPr kumimoji="1" lang="en-US" altLang="ko-KR" dirty="0" err="1"/>
              <a:t>easy_mode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hard_mode</a:t>
            </a:r>
            <a:r>
              <a:rPr kumimoji="1" lang="ko-KR" altLang="en-US" dirty="0"/>
              <a:t> 변수로 게임 모드 판단</a:t>
            </a:r>
            <a:endParaRPr kumimoji="1" lang="en-US" altLang="ko-KR" dirty="0"/>
          </a:p>
          <a:p>
            <a:r>
              <a:rPr kumimoji="1" lang="en-US" altLang="ko-KR" dirty="0" err="1"/>
              <a:t>Get_line_ball_box</a:t>
            </a:r>
            <a:r>
              <a:rPr kumimoji="1" lang="en-US" altLang="ko-KR" dirty="0"/>
              <a:t>() line, ball, box</a:t>
            </a:r>
            <a:r>
              <a:rPr kumimoji="1" lang="ko-KR" altLang="en-US" dirty="0"/>
              <a:t> 등의 정보를 받아오는 함수</a:t>
            </a:r>
            <a:endParaRPr kumimoji="1" lang="en-US" altLang="ko-KR" dirty="0"/>
          </a:p>
          <a:p>
            <a:r>
              <a:rPr kumimoji="1" lang="en-US" altLang="ko-KR" dirty="0" err="1"/>
              <a:t>Get_rank</a:t>
            </a:r>
            <a:r>
              <a:rPr kumimoji="1" lang="en-US" altLang="ko-KR" dirty="0"/>
              <a:t>() </a:t>
            </a:r>
            <a:r>
              <a:rPr kumimoji="1" lang="ko-KR" altLang="en-US" dirty="0"/>
              <a:t>각 모드의 </a:t>
            </a:r>
            <a:r>
              <a:rPr kumimoji="1" lang="en-US" altLang="ko-KR" dirty="0"/>
              <a:t>ranking </a:t>
            </a:r>
            <a:r>
              <a:rPr kumimoji="1" lang="ko-KR" altLang="en-US" dirty="0"/>
              <a:t>정보 받아오는 함수</a:t>
            </a:r>
            <a:endParaRPr kumimoji="1" lang="en-US" altLang="ko-KR" dirty="0"/>
          </a:p>
          <a:p>
            <a:r>
              <a:rPr kumimoji="1" lang="en-US" altLang="ko-KR" dirty="0" err="1"/>
              <a:t>write_rank</a:t>
            </a:r>
            <a:r>
              <a:rPr kumimoji="1" lang="en-US" altLang="ko-KR" dirty="0"/>
              <a:t>() </a:t>
            </a:r>
            <a:r>
              <a:rPr kumimoji="1" lang="ko-KR" altLang="en-US" dirty="0"/>
              <a:t>현재 </a:t>
            </a:r>
            <a:r>
              <a:rPr kumimoji="1" lang="en-US" altLang="ko-KR" dirty="0"/>
              <a:t>score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 모드의 </a:t>
            </a:r>
            <a:r>
              <a:rPr kumimoji="1" lang="en-US" altLang="ko-KR" dirty="0"/>
              <a:t>.txt </a:t>
            </a:r>
            <a:r>
              <a:rPr kumimoji="1" lang="ko-KR" altLang="en-US" dirty="0"/>
              <a:t>파일에 입력하는 함수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8EDFE6C4-D4C4-F6DF-3F36-A19F4E14E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8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89"/>
    </mc:Choice>
    <mc:Fallback>
      <p:transition spd="slow" advTm="37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" x="2862263" y="982663"/>
          <p14:tracePt t="124" x="2862263" y="971550"/>
          <p14:tracePt t="135" x="2851150" y="960438"/>
          <p14:tracePt t="146" x="2828925" y="960438"/>
          <p14:tracePt t="158" x="2817813" y="949325"/>
          <p14:tracePt t="169" x="2817813" y="939800"/>
          <p14:tracePt t="180" x="2808288" y="928688"/>
          <p14:tracePt t="191" x="2808288" y="917575"/>
          <p14:tracePt t="203" x="2808288" y="906463"/>
          <p14:tracePt t="214" x="2797175" y="895350"/>
          <p14:tracePt t="225" x="2774950" y="862013"/>
          <p14:tracePt t="236" x="2752725" y="852488"/>
          <p14:tracePt t="247" x="2741613" y="830263"/>
          <p14:tracePt t="259" x="2720975" y="808038"/>
          <p14:tracePt t="270" x="2709863" y="796925"/>
          <p14:tracePt t="281" x="2698750" y="796925"/>
          <p14:tracePt t="1215" x="2687638" y="796925"/>
          <p14:tracePt t="1384" x="2676525" y="796925"/>
          <p14:tracePt t="2431" x="2676525" y="785813"/>
          <p14:tracePt t="2441" x="2665413" y="774700"/>
          <p14:tracePt t="2452" x="2654300" y="774700"/>
          <p14:tracePt t="2464" x="2654300" y="765175"/>
          <p14:tracePt t="2475" x="2643188" y="754063"/>
          <p14:tracePt t="2497" x="2643188" y="742950"/>
          <p14:tracePt t="2520" x="2643188" y="731838"/>
          <p14:tracePt t="2531" x="2643188" y="709613"/>
          <p14:tracePt t="2542" x="2643188" y="687388"/>
          <p14:tracePt t="2554" x="2632075" y="676275"/>
          <p14:tracePt t="2565" x="2632075" y="644525"/>
          <p14:tracePt t="2576" x="2622550" y="633413"/>
          <p14:tracePt t="2588" x="2622550" y="622300"/>
          <p14:tracePt t="2599" x="2611438" y="600075"/>
          <p14:tracePt t="2610" x="2600325" y="588963"/>
          <p14:tracePt t="2633" x="2600325" y="579438"/>
          <p14:tracePt t="2789" x="2589213" y="579438"/>
          <p14:tracePt t="2812" x="2589213" y="588963"/>
          <p14:tracePt t="2824" x="2566988" y="600075"/>
          <p14:tracePt t="2835" x="2555875" y="622300"/>
          <p14:tracePt t="2846" x="2535238" y="633413"/>
          <p14:tracePt t="2857" x="2535238" y="644525"/>
          <p14:tracePt t="2869" x="2524125" y="666750"/>
          <p14:tracePt t="2880" x="2490788" y="687388"/>
          <p14:tracePt t="2891" x="2479675" y="709613"/>
          <p14:tracePt t="2903" x="2468563" y="731838"/>
          <p14:tracePt t="2914" x="2457450" y="742950"/>
          <p14:tracePt t="2936" x="2457450" y="754063"/>
          <p14:tracePt t="3083" x="2468563" y="754063"/>
          <p14:tracePt t="3139" x="2479675" y="765175"/>
          <p14:tracePt t="3152" x="2479675" y="785813"/>
          <p14:tracePt t="3161" x="2479675" y="796925"/>
          <p14:tracePt t="3173" x="2479675" y="819150"/>
          <p14:tracePt t="3185" x="2479675" y="830263"/>
          <p14:tracePt t="3195" x="2479675" y="852488"/>
          <p14:tracePt t="3206" x="2490788" y="884238"/>
          <p14:tracePt t="3218" x="2490788" y="906463"/>
          <p14:tracePt t="3229" x="2490788" y="939800"/>
          <p14:tracePt t="3240" x="2490788" y="960438"/>
          <p14:tracePt t="3252" x="2479675" y="960438"/>
          <p14:tracePt t="3262" x="2479675" y="971550"/>
          <p14:tracePt t="3285" x="2468563" y="982663"/>
          <p14:tracePt t="3296" x="2457450" y="982663"/>
          <p14:tracePt t="3307" x="2436813" y="993775"/>
          <p14:tracePt t="3319" x="2436813" y="1016000"/>
          <p14:tracePt t="3330" x="2425700" y="1016000"/>
          <p14:tracePt t="3341" x="2414588" y="1027113"/>
          <p14:tracePt t="3353" x="2403475" y="1038225"/>
          <p14:tracePt t="3364" x="2392363" y="1038225"/>
          <p14:tracePt t="3386" x="2381250" y="1047750"/>
          <p14:tracePt t="3409" x="2370138" y="1047750"/>
          <p14:tracePt t="3487" x="2359025" y="1058863"/>
          <p14:tracePt t="3502" x="2359025" y="1069975"/>
          <p14:tracePt t="3521" x="2349500" y="1092200"/>
          <p14:tracePt t="3535" x="2349500" y="1103313"/>
          <p14:tracePt t="3555" x="2349500" y="1114425"/>
          <p14:tracePt t="3577" x="2349500" y="1125538"/>
          <p14:tracePt t="3645" x="2359025" y="1125538"/>
          <p14:tracePt t="3690" x="2370138" y="1125538"/>
          <p14:tracePt t="3712" x="2381250" y="1125538"/>
          <p14:tracePt t="3724" x="2392363" y="1125538"/>
          <p14:tracePt t="3735" x="2403475" y="1125538"/>
          <p14:tracePt t="3746" x="2425700" y="1125538"/>
          <p14:tracePt t="3757" x="2468563" y="1114425"/>
          <p14:tracePt t="3769" x="2513013" y="1103313"/>
          <p14:tracePt t="3780" x="2600325" y="1081088"/>
          <p14:tracePt t="3791" x="2687638" y="1069975"/>
          <p14:tracePt t="3803" x="2741613" y="1069975"/>
          <p14:tracePt t="3814" x="2808288" y="1047750"/>
          <p14:tracePt t="3825" x="2851150" y="1038225"/>
          <p14:tracePt t="3836" x="2916238" y="1027113"/>
          <p14:tracePt t="3847" x="2971800" y="1016000"/>
          <p14:tracePt t="3859" x="3003550" y="1004888"/>
          <p14:tracePt t="3870" x="3036888" y="993775"/>
          <p14:tracePt t="3881" x="3070225" y="982663"/>
          <p14:tracePt t="3892" x="3081338" y="971550"/>
          <p14:tracePt t="3904" x="3124200" y="960438"/>
          <p14:tracePt t="3915" x="3179763" y="960438"/>
          <p14:tracePt t="3926" x="3211513" y="949325"/>
          <p14:tracePt t="3938" x="3267075" y="949325"/>
          <p14:tracePt t="3948" x="3309938" y="939800"/>
          <p14:tracePt t="3960" x="3343275" y="939800"/>
          <p14:tracePt t="3971" x="3397250" y="939800"/>
          <p14:tracePt t="3985" x="3452813" y="928688"/>
          <p14:tracePt t="3994" x="3473450" y="917575"/>
          <p14:tracePt t="4005" x="3517900" y="917575"/>
          <p14:tracePt t="4018" x="3560763" y="917575"/>
          <p14:tracePt t="4027" x="3616325" y="917575"/>
          <p14:tracePt t="4039" x="3692525" y="917575"/>
          <p14:tracePt t="4052" x="3725863" y="917575"/>
          <p14:tracePt t="4061" x="3779838" y="917575"/>
          <p14:tracePt t="4073" x="3802063" y="917575"/>
          <p14:tracePt t="4085" x="3833813" y="917575"/>
          <p14:tracePt t="4095" x="3878263" y="928688"/>
          <p14:tracePt t="4106" x="3932238" y="939800"/>
          <p14:tracePt t="4118" x="3954463" y="949325"/>
          <p14:tracePt t="4129" x="3965575" y="949325"/>
          <p14:tracePt t="4241" x="3954463" y="949325"/>
          <p14:tracePt t="4253" x="3932238" y="949325"/>
          <p14:tracePt t="4264" x="3889375" y="949325"/>
          <p14:tracePt t="4286" x="3878263" y="949325"/>
          <p14:tracePt t="4297" x="3867150" y="949325"/>
          <p14:tracePt t="4309" x="3844925" y="949325"/>
          <p14:tracePt t="4320" x="3833813" y="949325"/>
          <p14:tracePt t="4331" x="3802063" y="949325"/>
          <p14:tracePt t="4342" x="3790950" y="949325"/>
          <p14:tracePt t="4354" x="3779838" y="949325"/>
          <p14:tracePt t="4365" x="3768725" y="949325"/>
          <p14:tracePt t="4376" x="3757613" y="949325"/>
          <p14:tracePt t="4388" x="3736975" y="949325"/>
          <p14:tracePt t="4402" x="3725863" y="949325"/>
          <p14:tracePt t="4433" x="3714750" y="949325"/>
          <p14:tracePt t="4444" x="3681413" y="949325"/>
          <p14:tracePt t="4455" x="3670300" y="949325"/>
          <p14:tracePt t="4468" x="3648075" y="939800"/>
          <p14:tracePt t="4477" x="3616325" y="939800"/>
          <p14:tracePt t="4489" x="3582988" y="928688"/>
          <p14:tracePt t="4502" x="3551238" y="917575"/>
          <p14:tracePt t="4511" x="3506788" y="906463"/>
          <p14:tracePt t="4523" x="3484563" y="906463"/>
          <p14:tracePt t="4535" x="3463925" y="895350"/>
          <p14:tracePt t="4545" x="3452813" y="895350"/>
          <p14:tracePt t="4556" x="3441700" y="884238"/>
          <p14:tracePt t="4579" x="3430588" y="884238"/>
          <p14:tracePt t="4601" x="3430588" y="873125"/>
          <p14:tracePt t="4624" x="3430588" y="862013"/>
          <p14:tracePt t="4635" x="3430588" y="852488"/>
          <p14:tracePt t="4646" x="3419475" y="852488"/>
          <p14:tracePt t="4669" x="3419475" y="841375"/>
          <p14:tracePt t="4680" x="3430588" y="819150"/>
          <p14:tracePt t="4691" x="3430588" y="808038"/>
          <p14:tracePt t="4703" x="3441700" y="796925"/>
          <p14:tracePt t="4714" x="3441700" y="774700"/>
          <p14:tracePt t="4725" x="3452813" y="765175"/>
          <p14:tracePt t="4736" x="3452813" y="742950"/>
          <p14:tracePt t="4747" x="3463925" y="731838"/>
          <p14:tracePt t="4759" x="3473450" y="720725"/>
          <p14:tracePt t="4770" x="3484563" y="709613"/>
          <p14:tracePt t="4781" x="3506788" y="687388"/>
          <p14:tracePt t="4804" x="3540125" y="676275"/>
          <p14:tracePt t="4815" x="3571875" y="666750"/>
          <p14:tracePt t="4826" x="3605213" y="666750"/>
          <p14:tracePt t="4837" x="3638550" y="666750"/>
          <p14:tracePt t="4851" x="3692525" y="666750"/>
          <p14:tracePt t="4860" x="3736975" y="655638"/>
          <p14:tracePt t="4871" x="3802063" y="655638"/>
          <p14:tracePt t="4885" x="3844925" y="655638"/>
          <p14:tracePt t="4894" x="3911600" y="655638"/>
          <p14:tracePt t="4905" x="3954463" y="655638"/>
          <p14:tracePt t="4918" x="3987800" y="655638"/>
          <p14:tracePt t="4927" x="3998913" y="666750"/>
          <p14:tracePt t="4950" x="4010025" y="666750"/>
          <p14:tracePt t="4972" x="4019550" y="676275"/>
          <p14:tracePt t="4985" x="4030663" y="687388"/>
          <p14:tracePt t="4995" x="4041775" y="687388"/>
          <p14:tracePt t="5006" x="4041775" y="698500"/>
          <p14:tracePt t="5018" x="4041775" y="720725"/>
          <p14:tracePt t="5029" x="4041775" y="742950"/>
          <p14:tracePt t="5040" x="4041775" y="754063"/>
          <p14:tracePt t="5052" x="4030663" y="785813"/>
          <p14:tracePt t="5062" x="3998913" y="830263"/>
          <p14:tracePt t="5074" x="3954463" y="873125"/>
          <p14:tracePt t="5085" x="3889375" y="939800"/>
          <p14:tracePt t="5096" x="3833813" y="982663"/>
          <p14:tracePt t="5108" x="3790950" y="1016000"/>
          <p14:tracePt t="5119" x="3746500" y="1047750"/>
          <p14:tracePt t="5130" x="3703638" y="1058863"/>
          <p14:tracePt t="5141" x="3670300" y="1058863"/>
          <p14:tracePt t="5152" x="3627438" y="1058863"/>
          <p14:tracePt t="5164" x="3540125" y="1047750"/>
          <p14:tracePt t="5175" x="3430588" y="1038225"/>
          <p14:tracePt t="5186" x="3222625" y="1004888"/>
          <p14:tracePt t="5197" x="2994025" y="960438"/>
          <p14:tracePt t="5209" x="2862263" y="928688"/>
          <p14:tracePt t="5220" x="2687638" y="895350"/>
          <p14:tracePt t="5231" x="2513013" y="852488"/>
          <p14:tracePt t="5242" x="2381250" y="830263"/>
          <p14:tracePt t="5254" x="2206625" y="796925"/>
          <p14:tracePt t="5265" x="2130425" y="796925"/>
          <p14:tracePt t="5276" x="2076450" y="796925"/>
          <p14:tracePt t="5287" x="2054225" y="796925"/>
          <p14:tracePt t="5302" x="2043113" y="808038"/>
          <p14:tracePt t="5321" x="2043113" y="819150"/>
          <p14:tracePt t="5335" x="2043113" y="830263"/>
          <p14:tracePt t="5344" x="2043113" y="852488"/>
          <p14:tracePt t="5355" x="2043113" y="862013"/>
          <p14:tracePt t="5368" x="2043113" y="895350"/>
          <p14:tracePt t="5377" x="2043113" y="928688"/>
          <p14:tracePt t="5389" x="2043113" y="971550"/>
          <p14:tracePt t="5402" x="2054225" y="1016000"/>
          <p14:tracePt t="5411" x="2076450" y="1103313"/>
          <p14:tracePt t="5422" x="2085975" y="1201738"/>
          <p14:tracePt t="5435" x="2097088" y="1266825"/>
          <p14:tracePt t="5445" x="2097088" y="1331913"/>
          <p14:tracePt t="5456" x="2097088" y="1365250"/>
          <p14:tracePt t="5468" x="2097088" y="1387475"/>
          <p14:tracePt t="5478" x="2097088" y="1398588"/>
          <p14:tracePt t="5490" x="2097088" y="1408113"/>
          <p14:tracePt t="5502" x="2097088" y="1430338"/>
          <p14:tracePt t="5715" x="2085975" y="1441450"/>
          <p14:tracePt t="5726" x="2076450" y="1463675"/>
          <p14:tracePt t="5737" x="2065338" y="1485900"/>
          <p14:tracePt t="5752" x="2054225" y="1506538"/>
          <p14:tracePt t="5760" x="2043113" y="1528763"/>
          <p14:tracePt t="5771" x="2020888" y="1562100"/>
          <p14:tracePt t="5785" x="1987550" y="1593850"/>
          <p14:tracePt t="5794" x="1966913" y="1627188"/>
          <p14:tracePt t="5806" x="1933575" y="1660525"/>
          <p14:tracePt t="5818" x="1933575" y="1670050"/>
          <p14:tracePt t="5827" x="1911350" y="1670050"/>
          <p14:tracePt t="5839" x="1890713" y="1681163"/>
          <p14:tracePt t="5852" x="1879600" y="1681163"/>
          <p14:tracePt t="5861" x="1846263" y="1692275"/>
          <p14:tracePt t="5873" x="1812925" y="1714500"/>
          <p14:tracePt t="5885" x="1781175" y="1725613"/>
          <p14:tracePt t="5895" x="1736725" y="1747838"/>
          <p14:tracePt t="5906" x="1714500" y="1758950"/>
          <p14:tracePt t="5918" x="1671638" y="1768475"/>
          <p14:tracePt t="5929" x="1649413" y="1768475"/>
          <p14:tracePt t="5940" x="1627188" y="1768475"/>
          <p14:tracePt t="5952" x="1595438" y="1768475"/>
          <p14:tracePt t="5962" x="1550988" y="1768475"/>
          <p14:tracePt t="5974" x="1519238" y="1779588"/>
          <p14:tracePt t="5985" x="1497013" y="1779588"/>
          <p14:tracePt t="6007" x="1485900" y="1779588"/>
          <p14:tracePt t="6019" x="1474788" y="1790700"/>
          <p14:tracePt t="6030" x="1463675" y="1790700"/>
          <p14:tracePt t="6041" x="1452563" y="1790700"/>
          <p14:tracePt t="6052" x="1441450" y="1790700"/>
          <p14:tracePt t="6075" x="1431925" y="1790700"/>
          <p14:tracePt t="6086" x="1420813" y="1801813"/>
          <p14:tracePt t="6367" x="1431925" y="1801813"/>
          <p14:tracePt t="6379" x="1452563" y="1801813"/>
          <p14:tracePt t="6390" x="1485900" y="1812925"/>
          <p14:tracePt t="6402" x="1528763" y="1812925"/>
          <p14:tracePt t="6412" x="1584325" y="1812925"/>
          <p14:tracePt t="6424" x="1638300" y="1812925"/>
          <p14:tracePt t="6435" x="1704975" y="1824038"/>
          <p14:tracePt t="6446" x="1770063" y="1835150"/>
          <p14:tracePt t="6457" x="1824038" y="1835150"/>
          <p14:tracePt t="6469" x="1890713" y="1835150"/>
          <p14:tracePt t="6480" x="1987550" y="1835150"/>
          <p14:tracePt t="6491" x="2108200" y="1835150"/>
          <p14:tracePt t="6503" x="2316163" y="1835150"/>
          <p14:tracePt t="6514" x="2490788" y="1835150"/>
          <p14:tracePt t="6525" x="2741613" y="1835150"/>
          <p14:tracePt t="6536" x="2938463" y="1835150"/>
          <p14:tracePt t="6547" x="3048000" y="1835150"/>
          <p14:tracePt t="6559" x="3189288" y="1835150"/>
          <p14:tracePt t="6569" x="3321050" y="1846263"/>
          <p14:tracePt t="6581" x="3375025" y="1846263"/>
          <p14:tracePt t="6592" x="3430588" y="1855788"/>
          <p14:tracePt t="6604" x="3452813" y="1855788"/>
          <p14:tracePt t="6727" x="3430588" y="1855788"/>
          <p14:tracePt t="6739" x="3397250" y="1855788"/>
          <p14:tracePt t="6752" x="3354388" y="1855788"/>
          <p14:tracePt t="6761" x="3321050" y="1866900"/>
          <p14:tracePt t="6772" x="3287713" y="1866900"/>
          <p14:tracePt t="6785" x="3267075" y="1866900"/>
          <p14:tracePt t="6795" x="3244850" y="1866900"/>
          <p14:tracePt t="6806" x="3233738" y="1866900"/>
          <p14:tracePt t="6818" x="3222625" y="1866900"/>
          <p14:tracePt t="6829" x="3211513" y="1866900"/>
          <p14:tracePt t="6851" x="3200400" y="1866900"/>
          <p14:tracePt t="6862" x="3179763" y="1866900"/>
          <p14:tracePt t="6885" x="3157538" y="1855788"/>
          <p14:tracePt t="6896" x="3146425" y="1855788"/>
          <p14:tracePt t="6907" x="3135313" y="1855788"/>
          <p14:tracePt t="7436" x="3211513" y="1855788"/>
          <p14:tracePt t="7448" x="3343275" y="1855788"/>
          <p14:tracePt t="7459" x="3670300" y="1889125"/>
          <p14:tracePt t="7471" x="4097338" y="1911350"/>
          <p14:tracePt t="7481" x="4468813" y="1943100"/>
          <p14:tracePt t="7492" x="5091113" y="1987550"/>
          <p14:tracePt t="7504" x="5592763" y="2041525"/>
          <p14:tracePt t="7519" x="6391275" y="2151063"/>
          <p14:tracePt t="7526" x="7221538" y="2293938"/>
          <p14:tracePt t="7537" x="7821613" y="2390775"/>
          <p14:tracePt t="7551" x="8302625" y="2500313"/>
          <p14:tracePt t="7560" x="9002713" y="2620963"/>
          <p14:tracePt t="7571" x="9363075" y="2686050"/>
          <p14:tracePt t="7585" x="9744075" y="2752725"/>
          <p14:tracePt t="7594" x="9875838" y="2773363"/>
          <p14:tracePt t="7605" x="9974263" y="2784475"/>
          <p14:tracePt t="7618" x="9985375" y="2784475"/>
          <p14:tracePt t="7650" x="9974263" y="2784475"/>
          <p14:tracePt t="7717" x="9963150" y="2784475"/>
          <p14:tracePt t="7729" x="9952038" y="2784475"/>
          <p14:tracePt t="7740" x="9886950" y="2795588"/>
          <p14:tracePt t="7752" x="9821863" y="2817813"/>
          <p14:tracePt t="7762" x="9712325" y="2828925"/>
          <p14:tracePt t="7774" x="9613900" y="2849563"/>
          <p14:tracePt t="7785" x="9569450" y="2871788"/>
          <p14:tracePt t="7796" x="9548813" y="2882900"/>
          <p14:tracePt t="7807" x="9515475" y="2882900"/>
          <p14:tracePt t="7819" x="9493250" y="2882900"/>
          <p14:tracePt t="7830" x="9439275" y="2894013"/>
          <p14:tracePt t="7841" x="9383713" y="2916238"/>
          <p14:tracePt t="7853" x="9318625" y="2916238"/>
          <p14:tracePt t="7864" x="9231313" y="2927350"/>
          <p14:tracePt t="7875" x="9177338" y="2936875"/>
          <p14:tracePt t="7886" x="9121775" y="2936875"/>
          <p14:tracePt t="7897" x="9067800" y="2936875"/>
          <p14:tracePt t="7909" x="9056688" y="2947988"/>
          <p14:tracePt t="7920" x="9045575" y="2947988"/>
          <p14:tracePt t="8021" x="9023350" y="2947988"/>
          <p14:tracePt t="8035" x="9012238" y="2947988"/>
          <p14:tracePt t="8055" x="8991600" y="2947988"/>
          <p14:tracePt t="8068" x="8969375" y="2947988"/>
          <p14:tracePt t="8077" x="8947150" y="2959100"/>
          <p14:tracePt t="8089" x="8924925" y="2959100"/>
          <p14:tracePt t="8102" x="8913813" y="2959100"/>
          <p14:tracePt t="8111" x="8904288" y="2959100"/>
          <p14:tracePt t="8145" x="8893175" y="2970213"/>
          <p14:tracePt t="8156" x="8870950" y="2970213"/>
          <p14:tracePt t="8168" x="8848725" y="2970213"/>
          <p14:tracePt t="8178" x="8816975" y="2981325"/>
          <p14:tracePt t="8190" x="8805863" y="2981325"/>
          <p14:tracePt t="8201" x="8794750" y="2981325"/>
          <p14:tracePt t="8212" x="8772525" y="2981325"/>
          <p14:tracePt t="8224" x="8718550" y="2981325"/>
          <p14:tracePt t="8235" x="8662988" y="2981325"/>
          <p14:tracePt t="8246" x="8597900" y="2981325"/>
          <p14:tracePt t="8257" x="8575675" y="2970213"/>
          <p14:tracePt t="8268" x="8521700" y="2947988"/>
          <p14:tracePt t="8280" x="8477250" y="2916238"/>
          <p14:tracePt t="8291" x="8434388" y="2882900"/>
          <p14:tracePt t="8303" x="8358188" y="2795588"/>
          <p14:tracePt t="8314" x="8313738" y="2719388"/>
          <p14:tracePt t="8324" x="8313738" y="2674938"/>
          <p14:tracePt t="8336" x="8335963" y="2632075"/>
          <p14:tracePt t="8347" x="8378825" y="2587625"/>
          <p14:tracePt t="8359" x="8455025" y="2533650"/>
          <p14:tracePt t="8370" x="8575675" y="2457450"/>
          <p14:tracePt t="8381" x="8718550" y="2390775"/>
          <p14:tracePt t="8392" x="8805863" y="2381250"/>
          <p14:tracePt t="8404" x="8904288" y="2359025"/>
          <p14:tracePt t="8415" x="8991600" y="2359025"/>
          <p14:tracePt t="8426" x="9056688" y="2370138"/>
          <p14:tracePt t="8437" x="9177338" y="2390775"/>
          <p14:tracePt t="8451" x="9275763" y="2435225"/>
          <p14:tracePt t="8460" x="9383713" y="2489200"/>
          <p14:tracePt t="8471" x="9450388" y="2522538"/>
          <p14:tracePt t="8485" x="9493250" y="2555875"/>
          <p14:tracePt t="8494" x="9504363" y="2598738"/>
          <p14:tracePt t="8505" x="9515475" y="2620963"/>
          <p14:tracePt t="8518" x="9515475" y="2643188"/>
          <p14:tracePt t="8527" x="9504363" y="2663825"/>
          <p14:tracePt t="8539" x="9493250" y="2697163"/>
          <p14:tracePt t="8552" x="9471025" y="2719388"/>
          <p14:tracePt t="8561" x="9428163" y="2773363"/>
          <p14:tracePt t="8572" x="9351963" y="2828925"/>
          <p14:tracePt t="8585" x="9307513" y="2871788"/>
          <p14:tracePt t="8595" x="9253538" y="2905125"/>
          <p14:tracePt t="8606" x="9197975" y="2916238"/>
          <p14:tracePt t="8618" x="9166225" y="2927350"/>
          <p14:tracePt t="8629" x="9121775" y="2927350"/>
          <p14:tracePt t="8640" x="9110663" y="2927350"/>
          <p14:tracePt t="8652" x="9099550" y="2927350"/>
          <p14:tracePt t="8730" x="9110663" y="2927350"/>
          <p14:tracePt t="8752" x="9121775" y="2927350"/>
          <p14:tracePt t="8763" x="9132888" y="2927350"/>
          <p14:tracePt t="8775" x="9144000" y="2927350"/>
          <p14:tracePt t="8786" x="9177338" y="2927350"/>
          <p14:tracePt t="8797" x="9220200" y="2927350"/>
          <p14:tracePt t="8809" x="9242425" y="2927350"/>
          <p14:tracePt t="8820" x="9275763" y="2927350"/>
          <p14:tracePt t="8842" x="9285288" y="2927350"/>
          <p14:tracePt t="8854" x="9296400" y="2927350"/>
          <p14:tracePt t="8876" x="9307513" y="2927350"/>
          <p14:tracePt t="8887" x="9318625" y="2927350"/>
          <p14:tracePt t="8901" x="9329738" y="2936875"/>
          <p14:tracePt t="8910" x="9383713" y="2936875"/>
          <p14:tracePt t="8921" x="9450388" y="2936875"/>
          <p14:tracePt t="8935" x="9537700" y="2936875"/>
          <p14:tracePt t="8944" x="9701213" y="2936875"/>
          <p14:tracePt t="8955" x="9929813" y="2947988"/>
          <p14:tracePt t="8968" x="10106025" y="2947988"/>
          <p14:tracePt t="8977" x="10356850" y="2936875"/>
          <p14:tracePt t="8989" x="10553700" y="2936875"/>
          <p14:tracePt t="9002" x="10672763" y="2936875"/>
          <p14:tracePt t="9011" x="10760075" y="2936875"/>
          <p14:tracePt t="9022" x="10804525" y="2936875"/>
          <p14:tracePt t="9146" x="10782300" y="2936875"/>
          <p14:tracePt t="9157" x="10750550" y="2947988"/>
          <p14:tracePt t="9169" x="10706100" y="2959100"/>
          <p14:tracePt t="9180" x="10672763" y="2970213"/>
          <p14:tracePt t="9191" x="10641013" y="2992438"/>
          <p14:tracePt t="9203" x="10564813" y="2992438"/>
          <p14:tracePt t="9213" x="10444163" y="3024188"/>
          <p14:tracePt t="9225" x="10345738" y="3046413"/>
          <p14:tracePt t="9236" x="10160000" y="3090863"/>
          <p14:tracePt t="9247" x="9985375" y="3113088"/>
          <p14:tracePt t="9259" x="9690100" y="3155950"/>
          <p14:tracePt t="9270" x="9318625" y="3167063"/>
          <p14:tracePt t="9281" x="9090025" y="3167063"/>
          <p14:tracePt t="9292" x="8826500" y="3178175"/>
          <p14:tracePt t="9304" x="8631238" y="3200400"/>
          <p14:tracePt t="9315" x="8488363" y="3209925"/>
          <p14:tracePt t="9326" x="8259763" y="3232150"/>
          <p14:tracePt t="9337" x="7986713" y="3254375"/>
          <p14:tracePt t="9351" x="7800975" y="3254375"/>
          <p14:tracePt t="9360" x="7548563" y="3254375"/>
          <p14:tracePt t="9371" x="7407275" y="3254375"/>
          <p14:tracePt t="9385" x="7362825" y="3265488"/>
          <p14:tracePt t="9393" x="7319963" y="3265488"/>
          <p14:tracePt t="9416" x="7308850" y="3265488"/>
          <p14:tracePt t="9427" x="7297738" y="3265488"/>
          <p14:tracePt t="9450" x="7286625" y="3265488"/>
          <p14:tracePt t="9461" x="7232650" y="3232150"/>
          <p14:tracePt t="9472" x="7188200" y="3209925"/>
          <p14:tracePt t="9741" x="7210425" y="3209925"/>
          <p14:tracePt t="9744" x="7232650" y="3209925"/>
          <p14:tracePt t="9765" x="7221538" y="3209925"/>
          <p14:tracePt t="9776" x="7210425" y="3209925"/>
          <p14:tracePt t="9821" x="7199313" y="3209925"/>
          <p14:tracePt t="9835" x="7177088" y="3209925"/>
          <p14:tracePt t="9843" x="7134225" y="3209925"/>
          <p14:tracePt t="9855" x="6991350" y="3209925"/>
          <p14:tracePt t="9869" x="6794500" y="3209925"/>
          <p14:tracePt t="9877" x="6608763" y="3209925"/>
          <p14:tracePt t="9889" x="6357938" y="3200400"/>
          <p14:tracePt t="9902" x="6084888" y="3178175"/>
          <p14:tracePt t="9911" x="5899150" y="3155950"/>
          <p14:tracePt t="9922" x="5637213" y="3144838"/>
          <p14:tracePt t="9935" x="5418138" y="3113088"/>
          <p14:tracePt t="9945" x="5287963" y="3101975"/>
          <p14:tracePt t="9956" x="5145088" y="3079750"/>
          <p14:tracePt t="9968" x="5068888" y="3057525"/>
          <p14:tracePt t="9979" x="4981575" y="3046413"/>
          <p14:tracePt t="9990" x="4959350" y="3046413"/>
          <p14:tracePt t="10002" x="4938713" y="3046413"/>
          <p14:tracePt t="10024" x="4927600" y="3046413"/>
          <p14:tracePt t="10069" x="4916488" y="3046413"/>
          <p14:tracePt t="10080" x="4894263" y="3046413"/>
          <p14:tracePt t="10091" x="4872038" y="3057525"/>
          <p14:tracePt t="10102" x="4860925" y="3057525"/>
          <p14:tracePt t="10114" x="4818063" y="3057525"/>
          <p14:tracePt t="10125" x="4762500" y="3057525"/>
          <p14:tracePt t="10136" x="4697413" y="3068638"/>
          <p14:tracePt t="10148" x="4598988" y="3079750"/>
          <p14:tracePt t="10159" x="4522788" y="3090863"/>
          <p14:tracePt t="10170" x="4359275" y="3101975"/>
          <p14:tracePt t="10181" x="4140200" y="3101975"/>
          <p14:tracePt t="10192" x="3867150" y="3101975"/>
          <p14:tracePt t="10204" x="3670300" y="3090863"/>
          <p14:tracePt t="10215" x="3397250" y="3079750"/>
          <p14:tracePt t="10226" x="3233738" y="3068638"/>
          <p14:tracePt t="10237" x="3025775" y="3068638"/>
          <p14:tracePt t="10251" x="2840038" y="3057525"/>
          <p14:tracePt t="10260" x="2698750" y="3046413"/>
          <p14:tracePt t="10272" x="2490788" y="3046413"/>
          <p14:tracePt t="10285" x="2327275" y="3014663"/>
          <p14:tracePt t="10294" x="2228850" y="3003550"/>
          <p14:tracePt t="10305" x="2141538" y="2992438"/>
          <p14:tracePt t="10318" x="2043113" y="2970213"/>
          <p14:tracePt t="10327" x="2009775" y="2959100"/>
          <p14:tracePt t="10339" x="1987550" y="2936875"/>
          <p14:tracePt t="10352" x="1978025" y="2936875"/>
          <p14:tracePt t="10665" x="1978025" y="2927350"/>
          <p14:tracePt t="10676" x="1978025" y="2916238"/>
          <p14:tracePt t="10699" x="1978025" y="2905125"/>
          <p14:tracePt t="10710" x="1978025" y="2894013"/>
          <p14:tracePt t="10721" x="1978025" y="2882900"/>
          <p14:tracePt t="10856" x="1978025" y="2871788"/>
          <p14:tracePt t="10878" x="1987550" y="2860675"/>
          <p14:tracePt t="10890" x="1987550" y="2849563"/>
          <p14:tracePt t="10946" x="1987550" y="2860675"/>
          <p14:tracePt t="10980" x="1987550" y="2871788"/>
          <p14:tracePt t="10991" x="1987550" y="2882900"/>
          <p14:tracePt t="11002" x="1998663" y="2894013"/>
          <p14:tracePt t="11014" x="2009775" y="2905125"/>
          <p14:tracePt t="11025" x="2020888" y="2916238"/>
          <p14:tracePt t="11036" x="2032000" y="2927350"/>
          <p14:tracePt t="11047" x="2043113" y="2936875"/>
          <p14:tracePt t="11317" x="2043113" y="2947988"/>
          <p14:tracePt t="11340" x="2043113" y="2959100"/>
          <p14:tracePt t="11362" x="2043113" y="2970213"/>
          <p14:tracePt t="11385" x="2043113" y="2981325"/>
          <p14:tracePt t="11396" x="2043113" y="2992438"/>
          <p14:tracePt t="11508" x="2043113" y="3003550"/>
          <p14:tracePt t="11531" x="2032000" y="3014663"/>
          <p14:tracePt t="11542" x="2009775" y="3024188"/>
          <p14:tracePt t="11555" x="1998663" y="3035300"/>
          <p14:tracePt t="11565" x="1987550" y="3035300"/>
          <p14:tracePt t="11576" x="1978025" y="3046413"/>
          <p14:tracePt t="11587" x="1966913" y="3046413"/>
          <p14:tracePt t="11601" x="1955800" y="3046413"/>
          <p14:tracePt t="11610" x="1944688" y="3046413"/>
          <p14:tracePt t="11633" x="1933575" y="3046413"/>
          <p14:tracePt t="12003" x="1922463" y="3046413"/>
          <p14:tracePt t="12015" x="1911350" y="3046413"/>
          <p14:tracePt t="12026" x="1900238" y="3046413"/>
          <p14:tracePt t="12048" x="1890713" y="3046413"/>
          <p14:tracePt t="12071" x="1879600" y="3035300"/>
          <p14:tracePt t="12172" x="1868488" y="3024188"/>
          <p14:tracePt t="12185" x="1857375" y="3014663"/>
          <p14:tracePt t="12195" x="1835150" y="3014663"/>
          <p14:tracePt t="12206" x="1824038" y="3003550"/>
          <p14:tracePt t="12297" x="1824038" y="2992438"/>
          <p14:tracePt t="12318" x="1824038" y="2981325"/>
          <p14:tracePt t="12341" x="1835150" y="2959100"/>
          <p14:tracePt t="12342" x="1846263" y="2936875"/>
          <p14:tracePt t="12352" x="1846263" y="2927350"/>
          <p14:tracePt t="12364" x="1857375" y="2905125"/>
          <p14:tracePt t="12375" x="1868488" y="2894013"/>
          <p14:tracePt t="12386" x="1879600" y="2871788"/>
          <p14:tracePt t="12397" x="1911350" y="2840038"/>
          <p14:tracePt t="12408" x="1933575" y="2828925"/>
          <p14:tracePt t="12420" x="1944688" y="2795588"/>
          <p14:tracePt t="12431" x="1978025" y="2773363"/>
          <p14:tracePt t="12442" x="1987550" y="2773363"/>
          <p14:tracePt t="12454" x="2009775" y="2762250"/>
          <p14:tracePt t="12465" x="2020888" y="2762250"/>
          <p14:tracePt t="12476" x="2032000" y="2752725"/>
          <p14:tracePt t="12487" x="2043113" y="2752725"/>
          <p14:tracePt t="12502" x="2054225" y="2752725"/>
          <p14:tracePt t="12510" x="2076450" y="2752725"/>
          <p14:tracePt t="12521" x="2097088" y="2741613"/>
          <p14:tracePt t="12535" x="2119313" y="2741613"/>
          <p14:tracePt t="12544" x="2152650" y="2741613"/>
          <p14:tracePt t="12555" x="2184400" y="2741613"/>
          <p14:tracePt t="12568" x="2206625" y="2741613"/>
          <p14:tracePt t="12577" x="2228850" y="2752725"/>
          <p14:tracePt t="12589" x="2251075" y="2752725"/>
          <p14:tracePt t="12602" x="2262188" y="2752725"/>
          <p14:tracePt t="12611" x="2282825" y="2762250"/>
          <p14:tracePt t="12622" x="2293938" y="2762250"/>
          <p14:tracePt t="12635" x="2305050" y="2762250"/>
          <p14:tracePt t="12645" x="2316163" y="2762250"/>
          <p14:tracePt t="12656" x="2327275" y="2762250"/>
          <p14:tracePt t="12668" x="2338388" y="2773363"/>
          <p14:tracePt t="12678" x="2359025" y="2773363"/>
          <p14:tracePt t="12690" x="2370138" y="2773363"/>
          <p14:tracePt t="12723" x="2370138" y="2784475"/>
          <p14:tracePt t="12735" x="2381250" y="2784475"/>
          <p14:tracePt t="12757" x="2381250" y="2795588"/>
          <p14:tracePt t="12768" x="2392363" y="2795588"/>
          <p14:tracePt t="12780" x="2403475" y="2806700"/>
          <p14:tracePt t="12791" x="2414588" y="2817813"/>
          <p14:tracePt t="12802" x="2414588" y="2828925"/>
          <p14:tracePt t="12825" x="2425700" y="2828925"/>
          <p14:tracePt t="12836" x="2425700" y="2840038"/>
          <p14:tracePt t="12847" x="2425700" y="2849563"/>
          <p14:tracePt t="12860" x="2425700" y="2871788"/>
          <p14:tracePt t="12870" x="2436813" y="2894013"/>
          <p14:tracePt t="12881" x="2447925" y="2927350"/>
          <p14:tracePt t="12892" x="2447925" y="2936875"/>
          <p14:tracePt t="12904" x="2457450" y="2959100"/>
          <p14:tracePt t="12915" x="2457450" y="2970213"/>
          <p14:tracePt t="12926" x="2457450" y="2981325"/>
          <p14:tracePt t="12937" x="2457450" y="2992438"/>
          <p14:tracePt t="12971" x="2457450" y="3003550"/>
          <p14:tracePt t="12985" x="2457450" y="3024188"/>
          <p14:tracePt t="12994" x="2447925" y="3035300"/>
          <p14:tracePt t="13005" x="2447925" y="3046413"/>
          <p14:tracePt t="13018" x="2436813" y="3046413"/>
          <p14:tracePt t="13027" x="2425700" y="3068638"/>
          <p14:tracePt t="13039" x="2414588" y="3090863"/>
          <p14:tracePt t="13052" x="2392363" y="3101975"/>
          <p14:tracePt t="13061" x="2370138" y="3133725"/>
          <p14:tracePt t="13072" x="2338388" y="3155950"/>
          <p14:tracePt t="13085" x="2316163" y="3167063"/>
          <p14:tracePt t="13095" x="2305050" y="3178175"/>
          <p14:tracePt t="13106" x="2271713" y="3189288"/>
          <p14:tracePt t="13118" x="2262188" y="3189288"/>
          <p14:tracePt t="13128" x="2262188" y="3200400"/>
          <p14:tracePt t="13140" x="2251075" y="3200400"/>
          <p14:tracePt t="13152" x="2239963" y="3200400"/>
          <p14:tracePt t="13162" x="2228850" y="3200400"/>
          <p14:tracePt t="13174" x="2217738" y="3200400"/>
          <p14:tracePt t="13185" x="2206625" y="3209925"/>
          <p14:tracePt t="13196" x="2173288" y="3209925"/>
          <p14:tracePt t="13207" x="2152650" y="3209925"/>
          <p14:tracePt t="13219" x="2119313" y="3209925"/>
          <p14:tracePt t="13230" x="2097088" y="3209925"/>
          <p14:tracePt t="13241" x="2065338" y="3209925"/>
          <p14:tracePt t="13252" x="2032000" y="3200400"/>
          <p14:tracePt t="13263" x="1998663" y="3189288"/>
          <p14:tracePt t="13275" x="1978025" y="3189288"/>
          <p14:tracePt t="13286" x="1955800" y="3189288"/>
          <p14:tracePt t="13297" x="1944688" y="3189288"/>
          <p14:tracePt t="13376" x="1944688" y="3178175"/>
          <p14:tracePt t="13387" x="1944688" y="3167063"/>
          <p14:tracePt t="13401" x="1933575" y="3155950"/>
          <p14:tracePt t="13433" x="1933575" y="3144838"/>
          <p14:tracePt t="13488" x="1933575" y="3133725"/>
          <p14:tracePt t="13501" x="1933575" y="3122613"/>
          <p14:tracePt t="13511" x="1933575" y="3101975"/>
          <p14:tracePt t="13522" x="1933575" y="3079750"/>
          <p14:tracePt t="13535" x="1933575" y="3068638"/>
          <p14:tracePt t="13545" x="1933575" y="3046413"/>
          <p14:tracePt t="13556" x="1933575" y="3024188"/>
          <p14:tracePt t="13568" x="1933575" y="3003550"/>
          <p14:tracePt t="13579" x="1944688" y="2981325"/>
          <p14:tracePt t="13590" x="1944688" y="2947988"/>
          <p14:tracePt t="13602" x="1966913" y="2905125"/>
          <p14:tracePt t="13612" x="1987550" y="2860675"/>
          <p14:tracePt t="13624" x="2009775" y="2828925"/>
          <p14:tracePt t="13635" x="2054225" y="2773363"/>
          <p14:tracePt t="13646" x="2108200" y="2730500"/>
          <p14:tracePt t="13657" x="2152650" y="2708275"/>
          <p14:tracePt t="13669" x="2217738" y="2663825"/>
          <p14:tracePt t="13680" x="2262188" y="2654300"/>
          <p14:tracePt t="13691" x="2271713" y="2643188"/>
          <p14:tracePt t="13702" x="2293938" y="2632075"/>
          <p14:tracePt t="13714" x="2305050" y="2632075"/>
          <p14:tracePt t="13725" x="2316163" y="2632075"/>
          <p14:tracePt t="13736" x="2327275" y="2632075"/>
          <p14:tracePt t="13747" x="2338388" y="2632075"/>
          <p14:tracePt t="13770" x="2359025" y="2632075"/>
          <p14:tracePt t="13781" x="2370138" y="2643188"/>
          <p14:tracePt t="13792" x="2381250" y="2654300"/>
          <p14:tracePt t="13804" x="2403475" y="2663825"/>
          <p14:tracePt t="13815" x="2425700" y="2663825"/>
          <p14:tracePt t="13826" x="2468563" y="2697163"/>
          <p14:tracePt t="13837" x="2513013" y="2719388"/>
          <p14:tracePt t="13851" x="2544763" y="2741613"/>
          <p14:tracePt t="13860" x="2589213" y="2773363"/>
          <p14:tracePt t="13871" x="2611438" y="2795588"/>
          <p14:tracePt t="13885" x="2622550" y="2806700"/>
          <p14:tracePt t="13916" x="2622550" y="2817813"/>
          <p14:tracePt t="13950" x="2622550" y="2828925"/>
          <p14:tracePt t="14614" x="2611438" y="2828925"/>
          <p14:tracePt t="14625" x="2611438" y="2840038"/>
          <p14:tracePt t="14636" x="2611438" y="2860675"/>
          <p14:tracePt t="14647" x="2611438" y="2871788"/>
          <p14:tracePt t="14658" x="2611438" y="2882900"/>
          <p14:tracePt t="14749" x="2600325" y="2882900"/>
          <p14:tracePt t="14771" x="2589213" y="2894013"/>
          <p14:tracePt t="14785" x="2589213" y="2905125"/>
          <p14:tracePt t="14793" x="2578100" y="2927350"/>
          <p14:tracePt t="14805" x="2566988" y="2936875"/>
          <p14:tracePt t="14818" x="2566988" y="2959100"/>
          <p14:tracePt t="14827" x="2544763" y="2981325"/>
          <p14:tracePt t="14839" x="2535238" y="2992438"/>
          <p14:tracePt t="14861" x="2513013" y="2992438"/>
          <p14:tracePt t="14872" x="2501900" y="3003550"/>
          <p14:tracePt t="14885" x="2479675" y="3014663"/>
          <p14:tracePt t="14906" x="2457450" y="3024188"/>
          <p14:tracePt t="14918" x="2447925" y="3024188"/>
          <p14:tracePt t="14928" x="2447925" y="3035300"/>
          <p14:tracePt t="14940" x="2425700" y="3035300"/>
          <p14:tracePt t="14951" x="2403475" y="3046413"/>
          <p14:tracePt t="14962" x="2370138" y="3057525"/>
          <p14:tracePt t="14973" x="2338388" y="3068638"/>
          <p14:tracePt t="14985" x="2316163" y="3068638"/>
          <p14:tracePt t="14996" x="2282825" y="3068638"/>
          <p14:tracePt t="15007" x="2251075" y="3068638"/>
          <p14:tracePt t="15019" x="2195513" y="3068638"/>
          <p14:tracePt t="15030" x="2152650" y="3068638"/>
          <p14:tracePt t="15041" x="2108200" y="3057525"/>
          <p14:tracePt t="15052" x="2065338" y="3046413"/>
          <p14:tracePt t="15063" x="2032000" y="3046413"/>
          <p14:tracePt t="15075" x="1987550" y="3035300"/>
          <p14:tracePt t="15086" x="1944688" y="3024188"/>
          <p14:tracePt t="15097" x="1922463" y="3003550"/>
          <p14:tracePt t="15108" x="1890713" y="2992438"/>
          <p14:tracePt t="15120" x="1879600" y="2959100"/>
          <p14:tracePt t="15131" x="1879600" y="2927350"/>
          <p14:tracePt t="15142" x="1879600" y="2882900"/>
          <p14:tracePt t="15153" x="1879600" y="2849563"/>
          <p14:tracePt t="15165" x="1890713" y="2784475"/>
          <p14:tracePt t="15176" x="1922463" y="2730500"/>
          <p14:tracePt t="15187" x="1933575" y="2708275"/>
          <p14:tracePt t="15201" x="1966913" y="2663825"/>
          <p14:tracePt t="15210" x="1998663" y="2620963"/>
          <p14:tracePt t="15221" x="2020888" y="2609850"/>
          <p14:tracePt t="15235" x="2043113" y="2598738"/>
          <p14:tracePt t="15244" x="2054225" y="2598738"/>
          <p14:tracePt t="15255" x="2065338" y="2598738"/>
          <p14:tracePt t="15268" x="2076450" y="2587625"/>
          <p14:tracePt t="15277" x="2097088" y="2587625"/>
          <p14:tracePt t="15289" x="2108200" y="2587625"/>
          <p14:tracePt t="15301" x="2141538" y="2587625"/>
          <p14:tracePt t="15311" x="2152650" y="2598738"/>
          <p14:tracePt t="15322" x="2173288" y="2609850"/>
          <p14:tracePt t="15335" x="2195513" y="2609850"/>
          <p14:tracePt t="15345" x="2206625" y="2632075"/>
          <p14:tracePt t="15356" x="2228850" y="2663825"/>
          <p14:tracePt t="15368" x="2271713" y="2730500"/>
          <p14:tracePt t="15378" x="2316163" y="2773363"/>
          <p14:tracePt t="15390" x="2370138" y="2840038"/>
          <p14:tracePt t="15402" x="2403475" y="2882900"/>
          <p14:tracePt t="15412" x="2425700" y="2927350"/>
          <p14:tracePt t="15424" x="2425700" y="2959100"/>
          <p14:tracePt t="15435" x="2436813" y="3003550"/>
          <p14:tracePt t="15446" x="2425700" y="3035300"/>
          <p14:tracePt t="15457" x="2425700" y="3068638"/>
          <p14:tracePt t="15469" x="2425700" y="3090863"/>
          <p14:tracePt t="15480" x="2425700" y="3101975"/>
          <p14:tracePt t="15491" x="2425700" y="3122613"/>
          <p14:tracePt t="15502" x="2425700" y="3133725"/>
          <p14:tracePt t="15514" x="2425700" y="3144838"/>
          <p14:tracePt t="15828" x="2414588" y="3144838"/>
          <p14:tracePt t="15840" x="2414588" y="3155950"/>
          <p14:tracePt t="15851" x="2403475" y="3155950"/>
          <p14:tracePt t="15862" x="2392363" y="3178175"/>
          <p14:tracePt t="15885" x="2392363" y="3189288"/>
          <p14:tracePt t="15896" x="2392363" y="3200400"/>
          <p14:tracePt t="15907" x="2392363" y="3221038"/>
          <p14:tracePt t="15919" x="2381250" y="3243263"/>
          <p14:tracePt t="15930" x="2370138" y="3254375"/>
          <p14:tracePt t="15941" x="2370138" y="3265488"/>
          <p14:tracePt t="15986" x="2381250" y="3276600"/>
          <p14:tracePt t="16065" x="2370138" y="3287713"/>
          <p14:tracePt t="16076" x="2370138" y="3297238"/>
          <p14:tracePt t="16087" x="2370138" y="3319463"/>
          <p14:tracePt t="16101" x="2370138" y="3330575"/>
          <p14:tracePt t="16110" x="2370138" y="3352800"/>
          <p14:tracePt t="16121" x="2370138" y="3363913"/>
          <p14:tracePt t="16135" x="2370138" y="3375025"/>
          <p14:tracePt t="16155" x="2370138" y="3395663"/>
          <p14:tracePt t="16168" x="2359025" y="3417888"/>
          <p14:tracePt t="16177" x="2359025" y="3429000"/>
          <p14:tracePt t="16188" x="2349500" y="3451225"/>
          <p14:tracePt t="16201" x="2338388" y="3482975"/>
          <p14:tracePt t="16211" x="2327275" y="3482975"/>
          <p14:tracePt t="16222" x="2327275" y="3494088"/>
          <p14:tracePt t="16235" x="2316163" y="3505200"/>
          <p14:tracePt t="16245" x="2316163" y="3516313"/>
          <p14:tracePt t="16290" x="2305050" y="3516313"/>
          <p14:tracePt t="16312" x="2293938" y="3516313"/>
          <p14:tracePt t="16324" x="2271713" y="3516313"/>
          <p14:tracePt t="16335" x="2271713" y="3527425"/>
          <p14:tracePt t="16346" x="2262188" y="3527425"/>
          <p14:tracePt t="16357" x="2251075" y="3527425"/>
          <p14:tracePt t="16380" x="2228850" y="3527425"/>
          <p14:tracePt t="16391" x="2206625" y="3527425"/>
          <p14:tracePt t="16413" x="2173288" y="3527425"/>
          <p14:tracePt t="16425" x="2152650" y="3527425"/>
          <p14:tracePt t="16436" x="2119313" y="3527425"/>
          <p14:tracePt t="16447" x="2097088" y="3527425"/>
          <p14:tracePt t="16470" x="2085975" y="3527425"/>
          <p14:tracePt t="16481" x="2076450" y="3527425"/>
          <p14:tracePt t="16571" x="2065338" y="3527425"/>
          <p14:tracePt t="16593" x="2065338" y="3516313"/>
          <p14:tracePt t="16616" x="2054225" y="3505200"/>
          <p14:tracePt t="16638" x="2054225" y="3494088"/>
          <p14:tracePt t="16661" x="2054225" y="3482975"/>
          <p14:tracePt t="16672" x="2043113" y="3482975"/>
          <p14:tracePt t="16719" x="2043113" y="3473450"/>
          <p14:tracePt t="16740" x="2043113" y="3462338"/>
          <p14:tracePt t="16751" x="2043113" y="3451225"/>
          <p14:tracePt t="16774" x="2043113" y="3440113"/>
          <p14:tracePt t="16785" x="2043113" y="3429000"/>
          <p14:tracePt t="16807" x="2054225" y="3429000"/>
          <p14:tracePt t="16818" x="2065338" y="3417888"/>
          <p14:tracePt t="16830" x="2076450" y="3406775"/>
          <p14:tracePt t="16841" x="2097088" y="3406775"/>
          <p14:tracePt t="16852" x="2119313" y="3395663"/>
          <p14:tracePt t="16864" x="2152650" y="3384550"/>
          <p14:tracePt t="16875" x="2163763" y="3384550"/>
          <p14:tracePt t="16886" x="2173288" y="3384550"/>
          <p14:tracePt t="16897" x="2195513" y="3375025"/>
          <p14:tracePt t="16908" x="2206625" y="3375025"/>
          <p14:tracePt t="16931" x="2217738" y="3375025"/>
          <p14:tracePt t="16953" x="2228850" y="3375025"/>
          <p14:tracePt t="16965" x="2239963" y="3375025"/>
          <p14:tracePt t="16976" x="2251075" y="3375025"/>
          <p14:tracePt t="16987" x="2262188" y="3375025"/>
          <p14:tracePt t="17055" x="2271713" y="3375025"/>
          <p14:tracePt t="17100" x="2282825" y="3384550"/>
          <p14:tracePt t="17111" x="2293938" y="3395663"/>
          <p14:tracePt t="17122" x="2316163" y="3417888"/>
          <p14:tracePt t="17135" x="2316163" y="3429000"/>
          <p14:tracePt t="17145" x="2327275" y="3451225"/>
          <p14:tracePt t="17156" x="2349500" y="3482975"/>
          <p14:tracePt t="17168" x="2359025" y="3516313"/>
          <p14:tracePt t="17178" x="2370138" y="3560763"/>
          <p14:tracePt t="17190" x="2370138" y="3592513"/>
          <p14:tracePt t="17201" x="2370138" y="3614738"/>
          <p14:tracePt t="17212" x="2370138" y="3625850"/>
          <p14:tracePt t="17270" x="2370138" y="3636963"/>
          <p14:tracePt t="17280" x="2359025" y="3636963"/>
          <p14:tracePt t="17302" x="2349500" y="3648075"/>
          <p14:tracePt t="17313" x="2338388" y="3648075"/>
          <p14:tracePt t="17325" x="2327275" y="3648075"/>
          <p14:tracePt t="17347" x="2316163" y="3657600"/>
          <p14:tracePt t="17979" x="2327275" y="3648075"/>
          <p14:tracePt t="17988" x="2338388" y="3648075"/>
          <p14:tracePt t="18011" x="2349500" y="3648075"/>
          <p14:tracePt t="18022" x="2359025" y="3648075"/>
          <p14:tracePt t="18035" x="2370138" y="3648075"/>
          <p14:tracePt t="18045" x="2381250" y="3648075"/>
          <p14:tracePt t="18056" x="2414588" y="3648075"/>
          <p14:tracePt t="18068" x="2457450" y="3636963"/>
          <p14:tracePt t="18078" x="2535238" y="3625850"/>
          <p14:tracePt t="18090" x="2600325" y="3614738"/>
          <p14:tracePt t="18101" x="2687638" y="3603625"/>
          <p14:tracePt t="18112" x="2752725" y="3592513"/>
          <p14:tracePt t="18124" x="2840038" y="3592513"/>
          <p14:tracePt t="18135" x="2949575" y="3592513"/>
          <p14:tracePt t="18146" x="3025775" y="3592513"/>
          <p14:tracePt t="18157" x="3113088" y="3592513"/>
          <p14:tracePt t="18168" x="3146425" y="3592513"/>
          <p14:tracePt t="18180" x="3168650" y="3592513"/>
          <p14:tracePt t="18326" x="3157538" y="3648075"/>
          <p14:tracePt t="18337" x="3157538" y="3702050"/>
          <p14:tracePt t="18351" x="3146425" y="3811588"/>
          <p14:tracePt t="18360" x="3135313" y="3930650"/>
          <p14:tracePt t="18371" x="3135313" y="4017963"/>
          <p14:tracePt t="18385" x="3124200" y="4105275"/>
          <p14:tracePt t="18393" x="3124200" y="4160838"/>
          <p14:tracePt t="18405" x="3124200" y="4194175"/>
          <p14:tracePt t="18418" x="3124200" y="4225925"/>
          <p14:tracePt t="18427" x="3124200" y="4248150"/>
          <p14:tracePt t="18438" x="3124200" y="4259263"/>
          <p14:tracePt t="18452" x="3124200" y="4270375"/>
          <p14:tracePt t="18607" x="3124200" y="4259263"/>
          <p14:tracePt t="18641" x="3124200" y="4248150"/>
          <p14:tracePt t="18675" x="3124200" y="4237038"/>
          <p14:tracePt t="18686" x="3124200" y="4225925"/>
          <p14:tracePt t="18708" x="3124200" y="4214813"/>
          <p14:tracePt t="19102" x="3113088" y="4214813"/>
          <p14:tracePt t="19215" x="3101975" y="4214813"/>
          <p14:tracePt t="19282" x="3092450" y="4214813"/>
          <p14:tracePt t="19294" x="3081338" y="4214813"/>
          <p14:tracePt t="19305" x="3070225" y="4203700"/>
          <p14:tracePt t="19327" x="3059113" y="4203700"/>
          <p14:tracePt t="19845" x="3048000" y="4194175"/>
          <p14:tracePt t="19856" x="3014663" y="4194175"/>
          <p14:tracePt t="19868" x="2971800" y="4194175"/>
          <p14:tracePt t="19878" x="2916238" y="4194175"/>
          <p14:tracePt t="19890" x="2862263" y="4194175"/>
          <p14:tracePt t="19901" x="2808288" y="4194175"/>
          <p14:tracePt t="19912" x="2741613" y="4194175"/>
          <p14:tracePt t="19924" x="2698750" y="4194175"/>
          <p14:tracePt t="19935" x="2665413" y="4194175"/>
          <p14:tracePt t="19946" x="2643188" y="4194175"/>
          <p14:tracePt t="19957" x="2632075" y="4194175"/>
          <p14:tracePt t="19968" x="2622550" y="4194175"/>
          <p14:tracePt t="19980" x="2611438" y="4194175"/>
          <p14:tracePt t="20013" x="2600325" y="4194175"/>
          <p14:tracePt t="20025" x="2589213" y="4194175"/>
          <p14:tracePt t="20058" x="2566988" y="4194175"/>
          <p14:tracePt t="20070" x="2544763" y="4183063"/>
          <p14:tracePt t="20081" x="2524125" y="4183063"/>
          <p14:tracePt t="20092" x="2501900" y="4183063"/>
          <p14:tracePt t="20105" x="2490788" y="4183063"/>
          <p14:tracePt t="20115" x="2479675" y="4183063"/>
          <p14:tracePt t="20137" x="2457450" y="4171950"/>
          <p14:tracePt t="20148" x="2447925" y="4171950"/>
          <p14:tracePt t="20238" x="2436813" y="4171950"/>
          <p14:tracePt t="20261" x="2425700" y="4171950"/>
          <p14:tracePt t="20385" x="2425700" y="4194175"/>
          <p14:tracePt t="20396" x="2414588" y="4225925"/>
          <p14:tracePt t="20407" x="2403475" y="4248150"/>
          <p14:tracePt t="20420" x="2392363" y="4270375"/>
          <p14:tracePt t="20430" x="2392363" y="4281488"/>
          <p14:tracePt t="20441" x="2381250" y="4291013"/>
          <p14:tracePt t="20463" x="2381250" y="4302125"/>
          <p14:tracePt t="20475" x="2370138" y="4302125"/>
          <p14:tracePt t="20767" x="2403475" y="4281488"/>
          <p14:tracePt t="20778" x="2490788" y="4183063"/>
          <p14:tracePt t="20790" x="2589213" y="4051300"/>
          <p14:tracePt t="20801" x="2709863" y="3865563"/>
          <p14:tracePt t="20812" x="2862263" y="3724275"/>
          <p14:tracePt t="20823" x="2949575" y="3657600"/>
          <p14:tracePt t="20836" x="3092450" y="3581400"/>
          <p14:tracePt t="20846" x="3211513" y="3516313"/>
          <p14:tracePt t="20857" x="3233738" y="3494088"/>
          <p14:tracePt t="20868" x="3244850" y="3482975"/>
          <p14:tracePt t="21161" x="3233738" y="3516313"/>
          <p14:tracePt t="21172" x="3233738" y="3560763"/>
          <p14:tracePt t="21185" x="3189288" y="3648075"/>
          <p14:tracePt t="21195" x="3146425" y="3724275"/>
          <p14:tracePt t="21206" x="3101975" y="3767138"/>
          <p14:tracePt t="21218" x="3025775" y="3833813"/>
          <p14:tracePt t="21228" x="2971800" y="3876675"/>
          <p14:tracePt t="21240" x="2927350" y="3887788"/>
          <p14:tracePt t="21252" x="2862263" y="3887788"/>
          <p14:tracePt t="21262" x="2752725" y="3887788"/>
          <p14:tracePt t="21274" x="2698750" y="3865563"/>
          <p14:tracePt t="21285" x="2643188" y="3822700"/>
          <p14:tracePt t="21297" x="2611438" y="3811588"/>
          <p14:tracePt t="21307" x="2589213" y="3789363"/>
          <p14:tracePt t="21375" x="2600325" y="3811588"/>
          <p14:tracePt t="21386" x="2589213" y="3865563"/>
          <p14:tracePt t="21397" x="2578100" y="3910013"/>
          <p14:tracePt t="21408" x="2544763" y="3941763"/>
          <p14:tracePt t="21420" x="2524125" y="3963988"/>
          <p14:tracePt t="21431" x="2468563" y="3975100"/>
          <p14:tracePt t="21442" x="2370138" y="3997325"/>
          <p14:tracePt t="21454" x="2305050" y="4017963"/>
          <p14:tracePt t="21465" x="2262188" y="4017963"/>
          <p14:tracePt t="21476" x="2206625" y="4029075"/>
          <p14:tracePt t="21487" x="2195513" y="4029075"/>
          <p14:tracePt t="21501" x="2152650" y="4029075"/>
          <p14:tracePt t="21510" x="2141538" y="4017963"/>
          <p14:tracePt t="21521" x="2119313" y="4017963"/>
          <p14:tracePt t="21543" x="2108200" y="4029075"/>
          <p14:tracePt t="21588" x="2108200" y="4040188"/>
          <p14:tracePt t="21601" x="2108200" y="4084638"/>
          <p14:tracePt t="21611" x="2097088" y="4171950"/>
          <p14:tracePt t="21622" x="2097088" y="4259263"/>
          <p14:tracePt t="21635" x="2097088" y="4411663"/>
          <p14:tracePt t="21645" x="2097088" y="4543425"/>
          <p14:tracePt t="21656" x="2108200" y="4641850"/>
          <p14:tracePt t="21668" x="2119313" y="4718050"/>
          <p14:tracePt t="21678" x="2119313" y="4749800"/>
          <p14:tracePt t="21690" x="2119313" y="4783138"/>
          <p14:tracePt t="21802" x="2130425" y="4783138"/>
          <p14:tracePt t="21825" x="2152650" y="4783138"/>
          <p14:tracePt t="21836" x="2173288" y="4783138"/>
          <p14:tracePt t="21847" x="2206625" y="4783138"/>
          <p14:tracePt t="21858" x="2293938" y="4783138"/>
          <p14:tracePt t="21870" x="2403475" y="4783138"/>
          <p14:tracePt t="21881" x="2589213" y="4783138"/>
          <p14:tracePt t="21892" x="2774950" y="4783138"/>
          <p14:tracePt t="21903" x="2851150" y="4783138"/>
          <p14:tracePt t="21915" x="2938463" y="4783138"/>
          <p14:tracePt t="21926" x="3025775" y="4783138"/>
          <p14:tracePt t="21937" x="3081338" y="4772025"/>
          <p14:tracePt t="21951" x="3146425" y="4772025"/>
          <p14:tracePt t="21960" x="3189288" y="4772025"/>
          <p14:tracePt t="21971" x="3211513" y="4772025"/>
          <p14:tracePt t="22555" x="3222625" y="4772025"/>
          <p14:tracePt t="22569" x="3233738" y="4772025"/>
          <p14:tracePt t="22590" x="3244850" y="4772025"/>
          <p14:tracePt t="22601" x="3255963" y="4772025"/>
          <p14:tracePt t="31174" x="3255963" y="4794250"/>
          <p14:tracePt t="31187" x="3255963" y="4805363"/>
          <p14:tracePt t="31196" x="3255963" y="4859338"/>
          <p14:tracePt t="31207" x="3255963" y="4914900"/>
          <p14:tracePt t="31218" x="3255963" y="4968875"/>
          <p14:tracePt t="31229" x="3255963" y="5022850"/>
          <p14:tracePt t="31241" x="3255963" y="5078413"/>
          <p14:tracePt t="31252" x="3255963" y="5099050"/>
          <p14:tracePt t="31263" x="3255963" y="5132388"/>
          <p14:tracePt t="31275" x="3255963" y="5154613"/>
          <p14:tracePt t="31286" x="3255963" y="5176838"/>
          <p14:tracePt t="31297" x="3255963" y="5187950"/>
          <p14:tracePt t="31567" x="3255963" y="5197475"/>
          <p14:tracePt t="31578" x="3255963" y="5208588"/>
          <p14:tracePt t="31589" x="3244850" y="5208588"/>
          <p14:tracePt t="31601" x="3244850" y="5219700"/>
          <p14:tracePt t="31634" x="3244850" y="5230813"/>
          <p14:tracePt t="31826" x="3233738" y="5230813"/>
          <p14:tracePt t="31837" x="3233738" y="5241925"/>
          <p14:tracePt t="31961" x="3222625" y="5241925"/>
          <p14:tracePt t="31972" x="3200400" y="5230813"/>
          <p14:tracePt t="31985" x="3179763" y="5230813"/>
          <p14:tracePt t="31995" x="3157538" y="5230813"/>
          <p14:tracePt t="32006" x="3113088" y="5241925"/>
          <p14:tracePt t="32018" x="3025775" y="5241925"/>
          <p14:tracePt t="32028" x="2916238" y="5253038"/>
          <p14:tracePt t="32040" x="2752725" y="5264150"/>
          <p14:tracePt t="32051" x="2654300" y="5264150"/>
          <p14:tracePt t="32062" x="2501900" y="5264150"/>
          <p14:tracePt t="32073" x="2305050" y="5264150"/>
          <p14:tracePt t="32085" x="2152650" y="5241925"/>
          <p14:tracePt t="32096" x="1966913" y="5219700"/>
          <p14:tracePt t="32107" x="1846263" y="5208588"/>
          <p14:tracePt t="32118" x="1801813" y="5197475"/>
          <p14:tracePt t="32129" x="1770063" y="5197475"/>
          <p14:tracePt t="32141" x="1747838" y="5197475"/>
          <p14:tracePt t="32163" x="1736725" y="5197475"/>
          <p14:tracePt t="32165" x="1725613" y="5197475"/>
          <p14:tracePt t="32231" x="1714500" y="5197475"/>
          <p14:tracePt t="32242" x="1714500" y="5219700"/>
          <p14:tracePt t="32253" x="1704975" y="5230813"/>
          <p14:tracePt t="32264" x="1671638" y="5275263"/>
          <p14:tracePt t="32276" x="1660525" y="5318125"/>
          <p14:tracePt t="32287" x="1627188" y="5383213"/>
          <p14:tracePt t="32298" x="1606550" y="5438775"/>
          <p14:tracePt t="32310" x="1584325" y="5481638"/>
          <p14:tracePt t="32321" x="1562100" y="5557838"/>
          <p14:tracePt t="32335" x="1550988" y="5624513"/>
          <p14:tracePt t="32343" x="1528763" y="5678488"/>
          <p14:tracePt t="32354" x="1519238" y="5722938"/>
          <p14:tracePt t="32368" x="1519238" y="5743575"/>
          <p14:tracePt t="32377" x="1519238" y="5765800"/>
          <p14:tracePt t="32478" x="1519238" y="5754688"/>
          <p14:tracePt t="32489" x="1528763" y="5732463"/>
          <p14:tracePt t="32501" x="1550988" y="5700713"/>
          <p14:tracePt t="32512" x="1573213" y="5645150"/>
          <p14:tracePt t="32523" x="1606550" y="5568950"/>
          <p14:tracePt t="32535" x="1627188" y="5503863"/>
          <p14:tracePt t="32546" x="1671638" y="5405438"/>
          <p14:tracePt t="32557" x="1725613" y="5307013"/>
          <p14:tracePt t="32568" x="1770063" y="5264150"/>
          <p14:tracePt t="32579" x="1792288" y="5241925"/>
          <p14:tracePt t="32591" x="1812925" y="5230813"/>
          <p14:tracePt t="32613" x="1824038" y="5230813"/>
          <p14:tracePt t="32625" x="1835150" y="5230813"/>
          <p14:tracePt t="32636" x="1857375" y="5230813"/>
          <p14:tracePt t="32647" x="1933575" y="5241925"/>
          <p14:tracePt t="32658" x="2085975" y="5253038"/>
          <p14:tracePt t="32670" x="2228850" y="5275263"/>
          <p14:tracePt t="32681" x="2479675" y="5295900"/>
          <p14:tracePt t="32692" x="2687638" y="5295900"/>
          <p14:tracePt t="32703" x="2960688" y="5295900"/>
          <p14:tracePt t="32714" x="3233738" y="5284788"/>
          <p14:tracePt t="32726" x="3375025" y="5284788"/>
          <p14:tracePt t="32737" x="3506788" y="5275263"/>
          <p14:tracePt t="32748" x="3571875" y="5275263"/>
          <p14:tracePt t="32760" x="3582988" y="5275263"/>
          <p14:tracePt t="32771" x="3582988" y="5264150"/>
          <p14:tracePt t="32849" x="3582988" y="5275263"/>
          <p14:tracePt t="32861" x="3582988" y="5284788"/>
          <p14:tracePt t="32872" x="3560763" y="5318125"/>
          <p14:tracePt t="32885" x="3529013" y="5405438"/>
          <p14:tracePt t="32895" x="3495675" y="5470525"/>
          <p14:tracePt t="32906" x="3430588" y="5613400"/>
          <p14:tracePt t="32918" x="3397250" y="5711825"/>
          <p14:tracePt t="32928" x="3354388" y="5842000"/>
          <p14:tracePt t="32940" x="3332163" y="5929313"/>
          <p14:tracePt t="32951" x="3321050" y="5962650"/>
          <p14:tracePt t="32962" x="3309938" y="5995988"/>
          <p14:tracePt t="32973" x="3309938" y="6005513"/>
          <p14:tracePt t="32985" x="3298825" y="6005513"/>
          <p14:tracePt t="33074" x="3287713" y="6005513"/>
          <p14:tracePt t="33086" x="3278188" y="6005513"/>
          <p14:tracePt t="33097" x="3244850" y="6005513"/>
          <p14:tracePt t="33108" x="3200400" y="5995988"/>
          <p14:tracePt t="33120" x="3124200" y="5973763"/>
          <p14:tracePt t="33131" x="3048000" y="5951538"/>
          <p14:tracePt t="33142" x="2982913" y="5951538"/>
          <p14:tracePt t="33153" x="2895600" y="5929313"/>
          <p14:tracePt t="33164" x="2808288" y="5918200"/>
          <p14:tracePt t="33176" x="2730500" y="5897563"/>
          <p14:tracePt t="33187" x="2643188" y="5897563"/>
          <p14:tracePt t="33198" x="2600325" y="5897563"/>
          <p14:tracePt t="33209" x="2578100" y="5897563"/>
          <p14:tracePt t="33221" x="2555875" y="5897563"/>
          <p14:tracePt t="33235" x="2535238" y="5897563"/>
          <p14:tracePt t="33266" x="2524125" y="5897563"/>
          <p14:tracePt t="33277" x="2513013" y="5897563"/>
          <p14:tracePt t="33288" x="2501900" y="5897563"/>
          <p14:tracePt t="33301" x="2479675" y="5908675"/>
          <p14:tracePt t="33311" x="2468563" y="5908675"/>
          <p14:tracePt t="33322" x="2414588" y="5908675"/>
          <p14:tracePt t="33335" x="2359025" y="5918200"/>
          <p14:tracePt t="33344" x="2262188" y="5940425"/>
          <p14:tracePt t="33356" x="2163763" y="5951538"/>
          <p14:tracePt t="33368" x="2097088" y="5962650"/>
          <p14:tracePt t="33378" x="1987550" y="5962650"/>
          <p14:tracePt t="33390" x="1879600" y="5962650"/>
          <p14:tracePt t="33401" x="1781175" y="5962650"/>
          <p14:tracePt t="33412" x="1682750" y="5951538"/>
          <p14:tracePt t="33423" x="1627188" y="5951538"/>
          <p14:tracePt t="33435" x="1606550" y="5951538"/>
          <p14:tracePt t="33671" x="1606550" y="5962650"/>
          <p14:tracePt t="33716" x="1606550" y="5973763"/>
          <p14:tracePt t="33738" x="1595438" y="5973763"/>
          <p14:tracePt t="33751" x="1584325" y="5973763"/>
          <p14:tracePt t="33761" x="1562100" y="5973763"/>
          <p14:tracePt t="33772" x="1550988" y="5984875"/>
          <p14:tracePt t="33785" x="1528763" y="5984875"/>
          <p14:tracePt t="33794" x="1497013" y="5984875"/>
          <p14:tracePt t="33806" x="1485900" y="5984875"/>
          <p14:tracePt t="33818" x="1463675" y="5984875"/>
          <p14:tracePt t="33828" x="1452563" y="5984875"/>
          <p14:tracePt t="33840" x="1441450" y="5973763"/>
          <p14:tracePt t="33862" x="1420813" y="5962650"/>
          <p14:tracePt t="33873" x="1409700" y="5951538"/>
          <p14:tracePt t="33885" x="1398588" y="5951538"/>
          <p14:tracePt t="33896" x="1387475" y="5929313"/>
          <p14:tracePt t="33907" x="1387475" y="5918200"/>
          <p14:tracePt t="33918" x="1387475" y="5908675"/>
          <p14:tracePt t="33930" x="1376363" y="5897563"/>
          <p14:tracePt t="33941" x="1376363" y="5886450"/>
          <p14:tracePt t="33952" x="1376363" y="5853113"/>
          <p14:tracePt t="33963" x="1387475" y="5830888"/>
          <p14:tracePt t="33974" x="1387475" y="5810250"/>
          <p14:tracePt t="33986" x="1387475" y="5788025"/>
          <p14:tracePt t="33997" x="1398588" y="5743575"/>
          <p14:tracePt t="34008" x="1409700" y="5722938"/>
          <p14:tracePt t="34020" x="1409700" y="5711825"/>
          <p14:tracePt t="34031" x="1409700" y="5689600"/>
          <p14:tracePt t="34042" x="1420813" y="5689600"/>
          <p14:tracePt t="34053" x="1420813" y="5678488"/>
          <p14:tracePt t="34064" x="1441450" y="5667375"/>
          <p14:tracePt t="34076" x="1452563" y="5645150"/>
          <p14:tracePt t="34087" x="1485900" y="5624513"/>
          <p14:tracePt t="34101" x="1497013" y="5613400"/>
          <p14:tracePt t="34109" x="1508125" y="5613400"/>
          <p14:tracePt t="34121" x="1539875" y="5602288"/>
          <p14:tracePt t="34135" x="1550988" y="5602288"/>
          <p14:tracePt t="34143" x="1584325" y="5591175"/>
          <p14:tracePt t="34154" x="1606550" y="5591175"/>
          <p14:tracePt t="34168" x="1627188" y="5591175"/>
          <p14:tracePt t="34177" x="1660525" y="5591175"/>
          <p14:tracePt t="34188" x="1682750" y="5602288"/>
          <p14:tracePt t="34201" x="1714500" y="5613400"/>
          <p14:tracePt t="34211" x="1736725" y="5635625"/>
          <p14:tracePt t="34222" x="1770063" y="5656263"/>
          <p14:tracePt t="34235" x="1792288" y="5678488"/>
          <p14:tracePt t="34244" x="1824038" y="5700713"/>
          <p14:tracePt t="34256" x="1868488" y="5732463"/>
          <p14:tracePt t="34268" x="1879600" y="5743575"/>
          <p14:tracePt t="34278" x="1900238" y="5776913"/>
          <p14:tracePt t="34290" x="1911350" y="5799138"/>
          <p14:tracePt t="34301" x="1911350" y="5830888"/>
          <p14:tracePt t="34312" x="1911350" y="5886450"/>
          <p14:tracePt t="34323" x="1890713" y="5908675"/>
          <p14:tracePt t="34335" x="1879600" y="5951538"/>
          <p14:tracePt t="34346" x="1868488" y="5995988"/>
          <p14:tracePt t="34357" x="1857375" y="6005513"/>
          <p14:tracePt t="34436" x="1879600" y="6005513"/>
          <p14:tracePt t="34447" x="1900238" y="6005513"/>
          <p14:tracePt t="34458" x="1933575" y="5995988"/>
          <p14:tracePt t="34470" x="1987550" y="5973763"/>
          <p14:tracePt t="34481" x="2076450" y="5962650"/>
          <p14:tracePt t="34492" x="2141538" y="5962650"/>
          <p14:tracePt t="34503" x="2239963" y="5962650"/>
          <p14:tracePt t="34514" x="2327275" y="5962650"/>
          <p14:tracePt t="34526" x="2392363" y="5984875"/>
          <p14:tracePt t="34537" x="2513013" y="5995988"/>
          <p14:tracePt t="34551" x="2622550" y="6005513"/>
          <p14:tracePt t="34559" x="2797175" y="6027738"/>
          <p14:tracePt t="34571" x="2895600" y="6038850"/>
          <p14:tracePt t="34584" x="2938463" y="6038850"/>
          <p14:tracePt t="34593" x="3003550" y="6038850"/>
          <p14:tracePt t="34605" x="3025775" y="6038850"/>
          <p14:tracePt t="34618" x="3036888" y="6038850"/>
          <p14:tracePt t="34627" x="3048000" y="6038850"/>
          <p14:tracePt t="34694" x="3048000" y="6049963"/>
          <p14:tracePt t="34728" x="3048000" y="6061075"/>
          <p14:tracePt t="34751" x="3036888" y="6061075"/>
          <p14:tracePt t="34762" x="3003550" y="6083300"/>
          <p14:tracePt t="34773" x="2971800" y="6083300"/>
          <p14:tracePt t="34785" x="2938463" y="6092825"/>
          <p14:tracePt t="34796" x="2862263" y="6092825"/>
          <p14:tracePt t="34807" x="2808288" y="6083300"/>
          <p14:tracePt t="34818" x="2676525" y="6049963"/>
          <p14:tracePt t="34841" x="2468563" y="5918200"/>
          <p14:tracePt t="34852" x="2392363" y="5842000"/>
          <p14:tracePt t="34863" x="2359025" y="5776913"/>
          <p14:tracePt t="34874" x="2349500" y="5711825"/>
          <p14:tracePt t="34886" x="2370138" y="5624513"/>
          <p14:tracePt t="34897" x="2447925" y="5537200"/>
          <p14:tracePt t="34908" x="2535238" y="5470525"/>
          <p14:tracePt t="34920" x="2687638" y="5416550"/>
          <p14:tracePt t="34931" x="2817813" y="5405438"/>
          <p14:tracePt t="34942" x="3048000" y="5427663"/>
          <p14:tracePt t="34953" x="3211513" y="5459413"/>
          <p14:tracePt t="34965" x="3267075" y="5514975"/>
          <p14:tracePt t="34976" x="3309938" y="5557838"/>
          <p14:tracePt t="34987" x="3343275" y="5635625"/>
          <p14:tracePt t="34998" x="3354388" y="5711825"/>
          <p14:tracePt t="35010" x="3365500" y="5810250"/>
          <p14:tracePt t="35021" x="3354388" y="5875338"/>
          <p14:tracePt t="35035" x="3343275" y="5908675"/>
          <p14:tracePt t="35043" x="3332163" y="5940425"/>
          <p14:tracePt t="35054" x="3309938" y="5962650"/>
          <p14:tracePt t="35068" x="3287713" y="5984875"/>
          <p14:tracePt t="35077" x="3267075" y="6005513"/>
          <p14:tracePt t="35088" x="3244850" y="6016625"/>
          <p14:tracePt t="35101" x="3233738" y="6027738"/>
          <p14:tracePt t="35662" x="3222625" y="6027738"/>
          <p14:tracePt t="35673" x="3222625" y="6038850"/>
          <p14:tracePt t="35752" x="3222625" y="6049963"/>
          <p14:tracePt t="35763" x="3211513" y="6049963"/>
          <p14:tracePt t="35775" x="3200400" y="6061075"/>
          <p14:tracePt t="35786" x="3179763" y="6092825"/>
          <p14:tracePt t="35797" x="3179763" y="6115050"/>
          <p14:tracePt t="35808" x="3168650" y="6137275"/>
          <p14:tracePt t="35820" x="3157538" y="6159500"/>
          <p14:tracePt t="35843" x="3146425" y="6170613"/>
          <p14:tracePt t="35898" x="3135313" y="6170613"/>
          <p14:tracePt t="35909" x="3135313" y="6191250"/>
          <p14:tracePt t="35921" x="3135313" y="6202363"/>
          <p14:tracePt t="35935" x="3146425" y="6224588"/>
          <p14:tracePt t="35943" x="3157538" y="6224588"/>
          <p14:tracePt t="35954" x="3168650" y="6224588"/>
          <p14:tracePt t="35968" x="3179763" y="6235700"/>
          <p14:tracePt t="35977" x="3200400" y="6246813"/>
          <p14:tracePt t="35988" x="3222625" y="6257925"/>
          <p14:tracePt t="36001" x="3255963" y="6269038"/>
          <p14:tracePt t="36011" x="3309938" y="6278563"/>
          <p14:tracePt t="36022" x="3365500" y="6289675"/>
          <p14:tracePt t="36035" x="3452813" y="6300788"/>
          <p14:tracePt t="36044" x="3560763" y="6300788"/>
          <p14:tracePt t="36056" x="3648075" y="6278563"/>
          <p14:tracePt t="36068" x="3779838" y="6269038"/>
          <p14:tracePt t="36078" x="3867150" y="6246813"/>
          <p14:tracePt t="36090" x="3987800" y="6235700"/>
          <p14:tracePt t="36101" x="4052888" y="6235700"/>
          <p14:tracePt t="36112" x="4097338" y="6235700"/>
          <p14:tracePt t="36123" x="4108450" y="6246813"/>
          <p14:tracePt t="36135" x="4117975" y="6246813"/>
          <p14:tracePt t="36157" x="4129088" y="6246813"/>
          <p14:tracePt t="36168" x="4162425" y="6246813"/>
          <p14:tracePt t="36179" x="4205288" y="6246813"/>
          <p14:tracePt t="36191" x="4260850" y="6246813"/>
          <p14:tracePt t="36202" x="4314825" y="6246813"/>
          <p14:tracePt t="36213" x="4348163" y="6257925"/>
          <p14:tracePt t="36224" x="4391025" y="6257925"/>
          <p14:tracePt t="36236" x="4413250" y="6257925"/>
          <p14:tracePt t="36247" x="4424363" y="6257925"/>
          <p14:tracePt t="36258" x="4435475" y="6257925"/>
          <p14:tracePt t="36302" x="4435475" y="6269038"/>
          <p14:tracePt t="36314" x="4468813" y="6269038"/>
          <p14:tracePt t="36326" x="4545013" y="6278563"/>
          <p14:tracePt t="36337" x="4598988" y="6289675"/>
          <p14:tracePt t="36348" x="4632325" y="6300788"/>
          <p14:tracePt t="36359" x="4654550" y="6311900"/>
          <p14:tracePt t="36564" x="4654550" y="6300788"/>
          <p14:tracePt t="36572" x="4664075" y="6257925"/>
          <p14:tracePt t="36585" x="4686300" y="6191250"/>
          <p14:tracePt t="36596" x="4708525" y="6115050"/>
          <p14:tracePt t="36607" x="4795838" y="5897563"/>
          <p14:tracePt t="36618" x="4927600" y="5526088"/>
          <p14:tracePt t="36630" x="5046663" y="5143500"/>
          <p14:tracePt t="36641" x="5310188" y="4456113"/>
          <p14:tracePt t="36653" x="5659438" y="3614738"/>
          <p14:tracePt t="36663" x="5943600" y="2894013"/>
          <p14:tracePt t="36674" x="6335713" y="1660525"/>
          <p14:tracePt t="36687" x="6653213" y="8191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BD0F-9A2D-C0BA-9668-A09BD003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11" y="804519"/>
            <a:ext cx="4542843" cy="1049235"/>
          </a:xfrm>
        </p:spPr>
        <p:txBody>
          <a:bodyPr/>
          <a:lstStyle/>
          <a:p>
            <a:r>
              <a:rPr kumimoji="1" lang="en-US" altLang="ko-Kore-KR" dirty="0"/>
              <a:t>U</a:t>
            </a:r>
            <a:r>
              <a:rPr kumimoji="1" lang="en-US" altLang="ko-KR" dirty="0"/>
              <a:t>pdate </a:t>
            </a:r>
            <a:r>
              <a:rPr kumimoji="1" lang="ko-KR" altLang="en-US" dirty="0"/>
              <a:t>함수 알고리즘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10137C-8B21-6295-6572-9ED50FC67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5081" y="113184"/>
            <a:ext cx="5197751" cy="6818177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2502E98-F735-0B6A-BCBD-5AA915CA795F}"/>
              </a:ext>
            </a:extLst>
          </p:cNvPr>
          <p:cNvSpPr txBox="1">
            <a:spLocks/>
          </p:cNvSpPr>
          <p:nvPr/>
        </p:nvSpPr>
        <p:spPr>
          <a:xfrm>
            <a:off x="5362832" y="2015732"/>
            <a:ext cx="5692022" cy="4037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중 </a:t>
            </a:r>
            <a:r>
              <a:rPr kumimoji="1" lang="en-US" altLang="ko-KR" dirty="0"/>
              <a:t>for</a:t>
            </a:r>
            <a:r>
              <a:rPr kumimoji="1" lang="ko-KR" altLang="en-US" dirty="0"/>
              <a:t>문을 돌면서 각 공에 따라 공의 위치를 결정하고 바구니에 담을 수 있는지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혹은 게임의 종료 여부 등을 결정한다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핵심 변수 </a:t>
            </a:r>
            <a:r>
              <a:rPr kumimoji="1" lang="en-US" altLang="ko-KR" dirty="0"/>
              <a:t>vertical flag(</a:t>
            </a:r>
            <a:r>
              <a:rPr kumimoji="1" lang="ko-KR" altLang="en-US" dirty="0"/>
              <a:t>공의 수직경로 여부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핵심 변수 </a:t>
            </a:r>
            <a:r>
              <a:rPr kumimoji="1" lang="en-US" altLang="ko-KR" dirty="0"/>
              <a:t>life(</a:t>
            </a:r>
            <a:r>
              <a:rPr kumimoji="1" lang="ko-KR" altLang="en-US" dirty="0"/>
              <a:t>게임의 목숨 개수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각 공의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선분의 위치를 저장하고 표현하기 가장 효과적인 여러 자료형이 저장 가능한 </a:t>
            </a:r>
            <a:r>
              <a:rPr kumimoji="1" lang="en-US" altLang="ko-KR" dirty="0"/>
              <a:t>struct </a:t>
            </a:r>
            <a:r>
              <a:rPr kumimoji="1" lang="ko-KR" altLang="en-US" dirty="0"/>
              <a:t>자료구조를 사용하였다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A2A3BB1-E1D9-31B1-6874-8F4A964DA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1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46"/>
    </mc:Choice>
    <mc:Fallback>
      <p:transition spd="slow" advTm="47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" x="6850063" y="1747838"/>
          <p14:tracePt t="30" x="7046913" y="1660525"/>
          <p14:tracePt t="46" x="7156450" y="1616075"/>
          <p14:tracePt t="48" x="7286625" y="1562100"/>
          <p14:tracePt t="66" x="7362825" y="1506538"/>
          <p14:tracePt t="69" x="7483475" y="1441450"/>
          <p14:tracePt t="81" x="7559675" y="1398588"/>
          <p14:tracePt t="95" x="7593013" y="1387475"/>
          <p14:tracePt t="497" x="7615238" y="1387475"/>
          <p14:tracePt t="508" x="7635875" y="1376363"/>
          <p14:tracePt t="519" x="7669213" y="1365250"/>
          <p14:tracePt t="530" x="7702550" y="1354138"/>
          <p14:tracePt t="545" x="7745413" y="1343025"/>
          <p14:tracePt t="553" x="7800975" y="1343025"/>
          <p14:tracePt t="565" x="7843838" y="1343025"/>
          <p14:tracePt t="578" x="7908925" y="1343025"/>
          <p14:tracePt t="587" x="7953375" y="1343025"/>
          <p14:tracePt t="598" x="7964488" y="1343025"/>
          <p14:tracePt t="621" x="7953375" y="1343025"/>
          <p14:tracePt t="632" x="7931150" y="1343025"/>
          <p14:tracePt t="645" x="7888288" y="1354138"/>
          <p14:tracePt t="654" x="7821613" y="1376363"/>
          <p14:tracePt t="666" x="7789863" y="1398588"/>
          <p14:tracePt t="678" x="7702550" y="1419225"/>
          <p14:tracePt t="688" x="7581900" y="1452563"/>
          <p14:tracePt t="700" x="7461250" y="1485900"/>
          <p14:tracePt t="712" x="7297738" y="1506538"/>
          <p14:tracePt t="722" x="7199313" y="1528763"/>
          <p14:tracePt t="733" x="7100888" y="1539875"/>
          <p14:tracePt t="745" x="7035800" y="1528763"/>
          <p14:tracePt t="756" x="6991350" y="1517650"/>
          <p14:tracePt t="767" x="6915150" y="1485900"/>
          <p14:tracePt t="778" x="6838950" y="1419225"/>
          <p14:tracePt t="789" x="6794500" y="1343025"/>
          <p14:tracePt t="801" x="6729413" y="1222375"/>
          <p14:tracePt t="812" x="6707188" y="1058863"/>
          <p14:tracePt t="823" x="6696075" y="960438"/>
          <p14:tracePt t="834" x="6696075" y="895350"/>
          <p14:tracePt t="846" x="6718300" y="852488"/>
          <p14:tracePt t="857" x="6740525" y="808038"/>
          <p14:tracePt t="868" x="6827838" y="742950"/>
          <p14:tracePt t="880" x="7024688" y="676275"/>
          <p14:tracePt t="891" x="7221538" y="622300"/>
          <p14:tracePt t="902" x="7593013" y="546100"/>
          <p14:tracePt t="913" x="7854950" y="523875"/>
          <p14:tracePt t="924" x="8226425" y="523875"/>
          <p14:tracePt t="936" x="8521700" y="546100"/>
          <p14:tracePt t="947" x="8651875" y="579438"/>
          <p14:tracePt t="958" x="8794750" y="633413"/>
          <p14:tracePt t="969" x="8882063" y="687388"/>
          <p14:tracePt t="981" x="8924925" y="742950"/>
          <p14:tracePt t="995" x="8958263" y="841375"/>
          <p14:tracePt t="1005" x="8969375" y="928688"/>
          <p14:tracePt t="1014" x="8969375" y="993775"/>
          <p14:tracePt t="1028" x="8958263" y="1069975"/>
          <p14:tracePt t="1037" x="8936038" y="1146175"/>
          <p14:tracePt t="1048" x="8904288" y="1190625"/>
          <p14:tracePt t="1062" x="8848725" y="1233488"/>
          <p14:tracePt t="1071" x="8794750" y="1266825"/>
          <p14:tracePt t="1082" x="8750300" y="1277938"/>
          <p14:tracePt t="1095" x="8728075" y="1289050"/>
          <p14:tracePt t="1104" x="8718550" y="1289050"/>
          <p14:tracePt t="1273" x="8728075" y="1289050"/>
          <p14:tracePt t="1284" x="8739188" y="1289050"/>
          <p14:tracePt t="1296" x="8750300" y="1289050"/>
          <p14:tracePt t="1307" x="8794750" y="1289050"/>
          <p14:tracePt t="1318" x="8848725" y="1300163"/>
          <p14:tracePt t="1330" x="8904288" y="1300163"/>
          <p14:tracePt t="1341" x="9002713" y="1300163"/>
          <p14:tracePt t="1352" x="9132888" y="1289050"/>
          <p14:tracePt t="1363" x="9242425" y="1289050"/>
          <p14:tracePt t="1374" x="9383713" y="1289050"/>
          <p14:tracePt t="1386" x="9548813" y="1277938"/>
          <p14:tracePt t="1397" x="9678988" y="1277938"/>
          <p14:tracePt t="1408" x="9864725" y="1266825"/>
          <p14:tracePt t="1419" x="10007600" y="1266825"/>
          <p14:tracePt t="1431" x="10094913" y="1266825"/>
          <p14:tracePt t="1445" x="10148888" y="1266825"/>
          <p14:tracePt t="1453" x="10160000" y="1266825"/>
          <p14:tracePt t="1633" x="10148888" y="1266825"/>
          <p14:tracePt t="1645" x="10137775" y="1266825"/>
          <p14:tracePt t="1656" x="10094913" y="1266825"/>
          <p14:tracePt t="1667" x="10061575" y="1277938"/>
          <p14:tracePt t="1680" x="10039350" y="1289050"/>
          <p14:tracePt t="1689" x="9996488" y="1289050"/>
          <p14:tracePt t="1701" x="9985375" y="1289050"/>
          <p14:tracePt t="1791" x="9952038" y="1289050"/>
          <p14:tracePt t="1802" x="9909175" y="1309688"/>
          <p14:tracePt t="1813" x="9875838" y="1320800"/>
          <p14:tracePt t="1824" x="9821863" y="1343025"/>
          <p14:tracePt t="1836" x="9766300" y="1365250"/>
          <p14:tracePt t="1847" x="9667875" y="1430338"/>
          <p14:tracePt t="1858" x="9548813" y="1506538"/>
          <p14:tracePt t="1869" x="9439275" y="1562100"/>
          <p14:tracePt t="1881" x="9264650" y="1649413"/>
          <p14:tracePt t="1895" x="9056688" y="1736725"/>
          <p14:tracePt t="1903" x="8904288" y="1801813"/>
          <p14:tracePt t="1915" x="8707438" y="1878013"/>
          <p14:tracePt t="1928" x="8597900" y="1911350"/>
          <p14:tracePt t="1937" x="8564563" y="1933575"/>
          <p14:tracePt t="1948" x="8521700" y="1943100"/>
          <p14:tracePt t="1962" x="8499475" y="1943100"/>
          <p14:tracePt t="1971" x="8466138" y="1943100"/>
          <p14:tracePt t="1982" x="8412163" y="1943100"/>
          <p14:tracePt t="1995" x="8389938" y="1922463"/>
          <p14:tracePt t="2330" x="8401050" y="1922463"/>
          <p14:tracePt t="2345" x="8412163" y="1933575"/>
          <p14:tracePt t="2432" x="8401050" y="1933575"/>
          <p14:tracePt t="2961" x="8324850" y="2020888"/>
          <p14:tracePt t="2972" x="8215313" y="2162175"/>
          <p14:tracePt t="2984" x="8083550" y="2314575"/>
          <p14:tracePt t="2995" x="8007350" y="2390775"/>
          <p14:tracePt t="3006" x="7877175" y="2468563"/>
          <p14:tracePt t="3017" x="7734300" y="2544763"/>
          <p14:tracePt t="3028" x="7604125" y="2598738"/>
          <p14:tracePt t="3039" x="7342188" y="2686050"/>
          <p14:tracePt t="3051" x="7035800" y="2773363"/>
          <p14:tracePt t="3074" x="6445250" y="2882900"/>
          <p14:tracePt t="3084" x="6118225" y="2947988"/>
          <p14:tracePt t="3096" x="5910263" y="2992438"/>
          <p14:tracePt t="3107" x="5691188" y="3046413"/>
          <p14:tracePt t="3118" x="5462588" y="3144838"/>
          <p14:tracePt t="3130" x="5310188" y="3221038"/>
          <p14:tracePt t="3141" x="5124450" y="3330575"/>
          <p14:tracePt t="3152" x="5003800" y="3429000"/>
          <p14:tracePt t="3163" x="4959350" y="3482975"/>
          <p14:tracePt t="3174" x="4927600" y="3516313"/>
          <p14:tracePt t="3186" x="4916488" y="3538538"/>
          <p14:tracePt t="3197" x="4916488" y="3549650"/>
          <p14:tracePt t="3208" x="4916488" y="3570288"/>
          <p14:tracePt t="3219" x="4927600" y="3603625"/>
          <p14:tracePt t="3231" x="4938713" y="3657600"/>
          <p14:tracePt t="3245" x="4981575" y="3724275"/>
          <p14:tracePt t="3253" x="4992688" y="3756025"/>
          <p14:tracePt t="3264" x="5014913" y="3800475"/>
          <p14:tracePt t="3278" x="5014913" y="3843338"/>
          <p14:tracePt t="3287" x="4992688" y="3887788"/>
          <p14:tracePt t="3298" x="4948238" y="3930650"/>
          <p14:tracePt t="3312" x="4883150" y="3986213"/>
          <p14:tracePt t="3321" x="4840288" y="4017963"/>
          <p14:tracePt t="3332" x="4762500" y="4073525"/>
          <p14:tracePt t="3345" x="4697413" y="4105275"/>
          <p14:tracePt t="3354" x="4522788" y="4183063"/>
          <p14:tracePt t="3366" x="4283075" y="4248150"/>
          <p14:tracePt t="3378" x="4108450" y="4259263"/>
          <p14:tracePt t="3388" x="3889375" y="4281488"/>
          <p14:tracePt t="3399" x="3692525" y="4281488"/>
          <p14:tracePt t="3412" x="3571875" y="4281488"/>
          <p14:tracePt t="3422" x="3397250" y="4281488"/>
          <p14:tracePt t="3433" x="3211513" y="4259263"/>
          <p14:tracePt t="3445" x="3059113" y="4237038"/>
          <p14:tracePt t="3456" x="2840038" y="4183063"/>
          <p14:tracePt t="3467" x="2643188" y="4105275"/>
          <p14:tracePt t="3478" x="2501900" y="4029075"/>
          <p14:tracePt t="3491" x="2316163" y="3865563"/>
          <p14:tracePt t="3501" x="2152650" y="3648075"/>
          <p14:tracePt t="3513" x="2043113" y="3429000"/>
          <p14:tracePt t="3523" x="1890713" y="3003550"/>
          <p14:tracePt t="3534" x="1801813" y="2500313"/>
          <p14:tracePt t="3546" x="1812925" y="2173288"/>
          <p14:tracePt t="3557" x="1890713" y="1801813"/>
          <p14:tracePt t="3568" x="2009775" y="1562100"/>
          <p14:tracePt t="3579" x="2305050" y="1233488"/>
          <p14:tracePt t="3591" x="2643188" y="960438"/>
          <p14:tracePt t="3602" x="2862263" y="852488"/>
          <p14:tracePt t="3613" x="3070225" y="796925"/>
          <p14:tracePt t="3624" x="3124200" y="796925"/>
          <p14:tracePt t="3636" x="3146425" y="796925"/>
          <p14:tracePt t="3647" x="3168650" y="819150"/>
          <p14:tracePt t="3658" x="3179763" y="895350"/>
          <p14:tracePt t="3669" x="3189288" y="1092200"/>
          <p14:tracePt t="3681" x="3233738" y="1616075"/>
          <p14:tracePt t="3695" x="3278188" y="2216150"/>
          <p14:tracePt t="3703" x="3287713" y="2555875"/>
          <p14:tracePt t="3714" x="3255963" y="2894013"/>
          <p14:tracePt t="3728" x="3211513" y="3046413"/>
          <p14:tracePt t="3737" x="3135313" y="3189288"/>
          <p14:tracePt t="3748" x="3070225" y="3276600"/>
          <p14:tracePt t="3762" x="3025775" y="3319463"/>
          <p14:tracePt t="3771" x="3014663" y="3330575"/>
          <p14:tracePt t="3782" x="3003550" y="3330575"/>
          <p14:tracePt t="3917" x="3014663" y="3319463"/>
          <p14:tracePt t="3951" x="3025775" y="3319463"/>
          <p14:tracePt t="3984" x="3036888" y="3319463"/>
          <p14:tracePt t="3996" x="3070225" y="3319463"/>
          <p14:tracePt t="4007" x="3113088" y="3319463"/>
          <p14:tracePt t="4018" x="3168650" y="3319463"/>
          <p14:tracePt t="4030" x="3287713" y="3297238"/>
          <p14:tracePt t="4041" x="3452813" y="3276600"/>
          <p14:tracePt t="4052" x="3616325" y="3265488"/>
          <p14:tracePt t="4063" x="3889375" y="3232150"/>
          <p14:tracePt t="4074" x="4162425" y="3209925"/>
          <p14:tracePt t="4086" x="4391025" y="3200400"/>
          <p14:tracePt t="4097" x="4741863" y="3200400"/>
          <p14:tracePt t="4108" x="4970463" y="3200400"/>
          <p14:tracePt t="4119" x="5243513" y="3200400"/>
          <p14:tracePt t="4131" x="5451475" y="3200400"/>
          <p14:tracePt t="4145" x="5583238" y="3200400"/>
          <p14:tracePt t="4153" x="5713413" y="3200400"/>
          <p14:tracePt t="4164" x="5811838" y="3178175"/>
          <p14:tracePt t="4178" x="5856288" y="3167063"/>
          <p14:tracePt t="4199" x="5921375" y="3155950"/>
          <p14:tracePt t="4287" x="5932488" y="3155950"/>
          <p14:tracePt t="4311" x="5932488" y="3144838"/>
          <p14:tracePt t="4344" x="5943600" y="3133725"/>
          <p14:tracePt t="4356" x="5954713" y="3122613"/>
          <p14:tracePt t="4378" x="5954713" y="3113088"/>
          <p14:tracePt t="4535" x="5964238" y="3113088"/>
          <p14:tracePt t="4558" x="5954713" y="3101975"/>
          <p14:tracePt t="4569" x="5910263" y="3079750"/>
          <p14:tracePt t="4782" x="5932488" y="3057525"/>
          <p14:tracePt t="4785" x="5997575" y="3046413"/>
          <p14:tracePt t="4795" x="5997575" y="3035300"/>
          <p14:tracePt t="4817" x="5997575" y="3024188"/>
          <p14:tracePt t="4839" x="6008688" y="3014663"/>
          <p14:tracePt t="4851" x="6019800" y="3014663"/>
          <p14:tracePt t="4862" x="6019800" y="3003550"/>
          <p14:tracePt t="4873" x="6019800" y="2992438"/>
          <p14:tracePt t="4896" x="6030913" y="2992438"/>
          <p14:tracePt t="4907" x="6030913" y="2981325"/>
          <p14:tracePt t="4918" x="6030913" y="2970213"/>
          <p14:tracePt t="4941" x="6030913" y="2959100"/>
          <p14:tracePt t="4952" x="6042025" y="2959100"/>
          <p14:tracePt t="4974" x="6051550" y="2959100"/>
          <p14:tracePt t="5042" x="6062663" y="2959100"/>
          <p14:tracePt t="5053" x="6073775" y="2959100"/>
          <p14:tracePt t="5064" x="6084888" y="2947988"/>
          <p14:tracePt t="5078" x="6096000" y="2947988"/>
          <p14:tracePt t="5087" x="6107113" y="2947988"/>
          <p14:tracePt t="5098" x="6118225" y="2936875"/>
          <p14:tracePt t="5112" x="6129338" y="2936875"/>
          <p14:tracePt t="5121" x="6140450" y="2936875"/>
          <p14:tracePt t="5132" x="6149975" y="2936875"/>
          <p14:tracePt t="5145" x="6172200" y="2936875"/>
          <p14:tracePt t="5154" x="6183313" y="2936875"/>
          <p14:tracePt t="5166" x="6216650" y="2936875"/>
          <p14:tracePt t="5178" x="6259513" y="2936875"/>
          <p14:tracePt t="5188" x="6326188" y="2936875"/>
          <p14:tracePt t="5199" x="6391275" y="2936875"/>
          <p14:tracePt t="5212" x="6478588" y="2927350"/>
          <p14:tracePt t="5222" x="6565900" y="2916238"/>
          <p14:tracePt t="5233" x="6642100" y="2905125"/>
          <p14:tracePt t="5245" x="6718300" y="2894013"/>
          <p14:tracePt t="5256" x="6805613" y="2894013"/>
          <p14:tracePt t="5267" x="6838950" y="2894013"/>
          <p14:tracePt t="5278" x="6904038" y="2894013"/>
          <p14:tracePt t="5289" x="6948488" y="2894013"/>
          <p14:tracePt t="5301" x="6980238" y="2894013"/>
          <p14:tracePt t="5312" x="6991350" y="2894013"/>
          <p14:tracePt t="5323" x="7013575" y="2894013"/>
          <p14:tracePt t="5334" x="7035800" y="2894013"/>
          <p14:tracePt t="5346" x="7046913" y="2894013"/>
          <p14:tracePt t="5457" x="7058025" y="2894013"/>
          <p14:tracePt t="5469" x="7112000" y="2894013"/>
          <p14:tracePt t="5481" x="7199313" y="2905125"/>
          <p14:tracePt t="5495" x="7264400" y="2916238"/>
          <p14:tracePt t="5503" x="7319963" y="2927350"/>
          <p14:tracePt t="5514" x="7351713" y="2927350"/>
          <p14:tracePt t="5528" x="7418388" y="2927350"/>
          <p14:tracePt t="5537" x="7505700" y="2916238"/>
          <p14:tracePt t="5548" x="7581900" y="2916238"/>
          <p14:tracePt t="5561" x="7646988" y="2894013"/>
          <p14:tracePt t="5571" x="7702550" y="2894013"/>
          <p14:tracePt t="5582" x="7712075" y="2882900"/>
          <p14:tracePt t="5595" x="7723188" y="2882900"/>
          <p14:tracePt t="5672" x="7734300" y="2882900"/>
          <p14:tracePt t="6077" x="7756525" y="2882900"/>
          <p14:tracePt t="6077" x="7810500" y="2882900"/>
          <p14:tracePt t="6088" x="7832725" y="2894013"/>
          <p14:tracePt t="6099" x="7888288" y="2894013"/>
          <p14:tracePt t="6112" x="7964488" y="2894013"/>
          <p14:tracePt t="6122" x="8029575" y="2894013"/>
          <p14:tracePt t="6133" x="8083550" y="2894013"/>
          <p14:tracePt t="6145" x="8139113" y="2894013"/>
          <p14:tracePt t="6156" x="8150225" y="2894013"/>
          <p14:tracePt t="6167" x="8172450" y="2894013"/>
          <p14:tracePt t="6233" x="8181975" y="2894013"/>
          <p14:tracePt t="6246" x="8193088" y="2894013"/>
          <p14:tracePt t="6257" x="8226425" y="2905125"/>
          <p14:tracePt t="6268" x="8248650" y="2905125"/>
          <p14:tracePt t="6280" x="8269288" y="2905125"/>
          <p14:tracePt t="6313" x="8259763" y="2905125"/>
          <p14:tracePt t="6324" x="8215313" y="2905125"/>
          <p14:tracePt t="6336" x="8128000" y="2905125"/>
          <p14:tracePt t="6347" x="8062913" y="2905125"/>
          <p14:tracePt t="6358" x="7975600" y="2916238"/>
          <p14:tracePt t="6369" x="7920038" y="2927350"/>
          <p14:tracePt t="6381" x="7877175" y="2927350"/>
          <p14:tracePt t="6395" x="7821613" y="2927350"/>
          <p14:tracePt t="6403" x="7789863" y="2927350"/>
          <p14:tracePt t="6414" x="7712075" y="2927350"/>
          <p14:tracePt t="6428" x="7646988" y="2927350"/>
          <p14:tracePt t="6437" x="7581900" y="2927350"/>
          <p14:tracePt t="6448" x="7483475" y="2927350"/>
          <p14:tracePt t="6461" x="7407275" y="2936875"/>
          <p14:tracePt t="6471" x="7385050" y="2936875"/>
          <p14:tracePt t="6482" x="7373938" y="2947988"/>
          <p14:tracePt t="6572" x="7396163" y="2947988"/>
          <p14:tracePt t="6583" x="7429500" y="2947988"/>
          <p14:tracePt t="6595" x="7439025" y="2959100"/>
          <p14:tracePt t="6607" x="7472363" y="2959100"/>
          <p14:tracePt t="6617" x="7505700" y="2959100"/>
          <p14:tracePt t="6628" x="7537450" y="2959100"/>
          <p14:tracePt t="6639" x="7615238" y="2959100"/>
          <p14:tracePt t="6651" x="7702550" y="2959100"/>
          <p14:tracePt t="6662" x="7789863" y="2959100"/>
          <p14:tracePt t="6673" x="7908925" y="2959100"/>
          <p14:tracePt t="6684" x="8018463" y="2959100"/>
          <p14:tracePt t="6696" x="8074025" y="2947988"/>
          <p14:tracePt t="6707" x="8094663" y="2947988"/>
          <p14:tracePt t="6718" x="8105775" y="2947988"/>
          <p14:tracePt t="6774" x="8116888" y="2947988"/>
          <p14:tracePt t="6786" x="8139113" y="2947988"/>
          <p14:tracePt t="6797" x="8150225" y="2947988"/>
          <p14:tracePt t="6808" x="8193088" y="2947988"/>
          <p14:tracePt t="6819" x="8226425" y="2936875"/>
          <p14:tracePt t="6831" x="8280400" y="2936875"/>
          <p14:tracePt t="6845" x="8324850" y="2936875"/>
          <p14:tracePt t="6853" x="8358188" y="2936875"/>
          <p14:tracePt t="6864" x="8389938" y="2936875"/>
          <p14:tracePt t="6878" x="8401050" y="2936875"/>
          <p14:tracePt t="6954" x="8389938" y="2936875"/>
          <p14:tracePt t="6966" x="8358188" y="2936875"/>
          <p14:tracePt t="6978" x="8302625" y="2936875"/>
          <p14:tracePt t="6988" x="8248650" y="2936875"/>
          <p14:tracePt t="6999" x="8193088" y="2936875"/>
          <p14:tracePt t="7088" x="8181975" y="2936875"/>
          <p14:tracePt t="7101" x="8172450" y="2947988"/>
          <p14:tracePt t="7112" x="8094663" y="2959100"/>
          <p14:tracePt t="7123" x="7975600" y="2992438"/>
          <p14:tracePt t="7134" x="7866063" y="3014663"/>
          <p14:tracePt t="7146" x="7702550" y="3046413"/>
          <p14:tracePt t="7157" x="7505700" y="3079750"/>
          <p14:tracePt t="7168" x="7319963" y="3090863"/>
          <p14:tracePt t="7179" x="6881813" y="3090863"/>
          <p14:tracePt t="7191" x="6369050" y="3035300"/>
          <p14:tracePt t="7202" x="5986463" y="3003550"/>
          <p14:tracePt t="7213" x="5495925" y="2947988"/>
          <p14:tracePt t="7224" x="5091113" y="2894013"/>
          <p14:tracePt t="7236" x="4818063" y="2860675"/>
          <p14:tracePt t="7247" x="4402138" y="2784475"/>
          <p14:tracePt t="7258" x="3911600" y="2674938"/>
          <p14:tracePt t="7269" x="3571875" y="2598738"/>
          <p14:tracePt t="7281" x="3135313" y="2500313"/>
          <p14:tracePt t="7295" x="2895600" y="2446338"/>
          <p14:tracePt t="7303" x="2632075" y="2390775"/>
          <p14:tracePt t="7314" x="2425700" y="2381250"/>
          <p14:tracePt t="7328" x="2293938" y="2359025"/>
          <p14:tracePt t="7337" x="2097088" y="2325688"/>
          <p14:tracePt t="7348" x="1868488" y="2282825"/>
          <p14:tracePt t="7362" x="1714500" y="2271713"/>
          <p14:tracePt t="7371" x="1528763" y="2227263"/>
          <p14:tracePt t="7382" x="1409700" y="2216150"/>
          <p14:tracePt t="7395" x="1354138" y="2206625"/>
          <p14:tracePt t="7404" x="1333500" y="2195513"/>
          <p14:tracePt t="7427" x="1343025" y="2195513"/>
          <p14:tracePt t="7438" x="1365250" y="2184400"/>
          <p14:tracePt t="7449" x="1398588" y="2184400"/>
          <p14:tracePt t="7461" x="1420813" y="2173288"/>
          <p14:tracePt t="7472" x="1441450" y="2162175"/>
          <p14:tracePt t="7483" x="1452563" y="2151063"/>
          <p14:tracePt t="7495" x="1474788" y="2119313"/>
          <p14:tracePt t="7507" x="1497013" y="2097088"/>
          <p14:tracePt t="7517" x="1519238" y="2074863"/>
          <p14:tracePt t="7528" x="1573213" y="2052638"/>
          <p14:tracePt t="7552" x="1649413" y="2020888"/>
          <p14:tracePt t="7562" x="1714500" y="1987550"/>
          <p14:tracePt t="7564" x="1824038" y="1933575"/>
          <p14:tracePt t="7573" x="1911350" y="1866900"/>
          <p14:tracePt t="7584" x="1933575" y="1835150"/>
          <p14:tracePt t="7596" x="1944688" y="1824038"/>
          <p14:tracePt t="7607" x="1944688" y="1812925"/>
          <p14:tracePt t="8057" x="1933575" y="1812925"/>
          <p14:tracePt t="8091" x="1922463" y="1812925"/>
          <p14:tracePt t="8102" x="1900238" y="1812925"/>
          <p14:tracePt t="8113" x="1879600" y="1824038"/>
          <p14:tracePt t="8136" x="1857375" y="1835150"/>
          <p14:tracePt t="8147" x="1835150" y="1835150"/>
          <p14:tracePt t="8158" x="1824038" y="1835150"/>
          <p14:tracePt t="8193" x="1801813" y="1835150"/>
          <p14:tracePt t="8203" x="1792288" y="1835150"/>
          <p14:tracePt t="8214" x="1781175" y="1835150"/>
          <p14:tracePt t="8228" x="1770063" y="1835150"/>
          <p14:tracePt t="8237" x="1758950" y="1835150"/>
          <p14:tracePt t="8248" x="1747838" y="1835150"/>
          <p14:tracePt t="8262" x="1725613" y="1835150"/>
          <p14:tracePt t="8271" x="1704975" y="1835150"/>
          <p14:tracePt t="8282" x="1682750" y="1835150"/>
          <p14:tracePt t="8295" x="1649413" y="1835150"/>
          <p14:tracePt t="8304" x="1606550" y="1824038"/>
          <p14:tracePt t="8316" x="1584325" y="1812925"/>
          <p14:tracePt t="8328" x="1539875" y="1790700"/>
          <p14:tracePt t="8338" x="1519238" y="1779588"/>
          <p14:tracePt t="8349" x="1508125" y="1779588"/>
          <p14:tracePt t="8361" x="1508125" y="1758950"/>
          <p14:tracePt t="8372" x="1508125" y="1747838"/>
          <p14:tracePt t="8383" x="1508125" y="1725613"/>
          <p14:tracePt t="8395" x="1519238" y="1670050"/>
          <p14:tracePt t="8406" x="1539875" y="1638300"/>
          <p14:tracePt t="8417" x="1562100" y="1593850"/>
          <p14:tracePt t="8428" x="1584325" y="1550988"/>
          <p14:tracePt t="8439" x="1606550" y="1517650"/>
          <p14:tracePt t="8450" x="1616075" y="1506538"/>
          <p14:tracePt t="8462" x="1638300" y="1495425"/>
          <p14:tracePt t="8473" x="1649413" y="1485900"/>
          <p14:tracePt t="8484" x="1660525" y="1474788"/>
          <p14:tracePt t="8496" x="1682750" y="1474788"/>
          <p14:tracePt t="8507" x="1693863" y="1474788"/>
          <p14:tracePt t="8518" x="1714500" y="1463675"/>
          <p14:tracePt t="8540" x="1747838" y="1463675"/>
          <p14:tracePt t="8552" x="1770063" y="1463675"/>
          <p14:tracePt t="8664" x="1781175" y="1474788"/>
          <p14:tracePt t="8678" x="1792288" y="1495425"/>
          <p14:tracePt t="8687" x="1812925" y="1506538"/>
          <p14:tracePt t="8698" x="1824038" y="1517650"/>
          <p14:tracePt t="8712" x="1835150" y="1528763"/>
          <p14:tracePt t="8721" x="1846263" y="1539875"/>
          <p14:tracePt t="8732" x="1868488" y="1550988"/>
          <p14:tracePt t="8745" x="1879600" y="1562100"/>
          <p14:tracePt t="8855" x="1879600" y="1573213"/>
          <p14:tracePt t="8867" x="1890713" y="1582738"/>
          <p14:tracePt t="8889" x="1890713" y="1593850"/>
          <p14:tracePt t="8934" x="1890713" y="1604963"/>
          <p14:tracePt t="8957" x="1890713" y="1616075"/>
          <p14:tracePt t="8979" x="1890713" y="1627188"/>
          <p14:tracePt t="8991" x="1890713" y="1638300"/>
          <p14:tracePt t="9002" x="1879600" y="1649413"/>
          <p14:tracePt t="9013" x="1879600" y="1670050"/>
          <p14:tracePt t="9036" x="1879600" y="1681163"/>
          <p14:tracePt t="9069" x="1879600" y="1692275"/>
          <p14:tracePt t="11745" x="1879600" y="1703388"/>
          <p14:tracePt t="11747" x="1879600" y="1725613"/>
          <p14:tracePt t="11762" x="1879600" y="1779588"/>
          <p14:tracePt t="11769" x="1879600" y="1801813"/>
          <p14:tracePt t="11781" x="1879600" y="1835150"/>
          <p14:tracePt t="11795" x="1879600" y="1846263"/>
          <p14:tracePt t="11803" x="1879600" y="1855788"/>
          <p14:tracePt t="11814" x="1879600" y="1866900"/>
          <p14:tracePt t="11882" x="1879600" y="1878013"/>
          <p14:tracePt t="11904" x="1879600" y="1889125"/>
          <p14:tracePt t="11949" x="1890713" y="1889125"/>
          <p14:tracePt t="11961" x="1890713" y="1900238"/>
          <p14:tracePt t="12005" x="1890713" y="1911350"/>
          <p14:tracePt t="12028" x="1890713" y="1922463"/>
          <p14:tracePt t="12039" x="1900238" y="1933575"/>
          <p14:tracePt t="12051" x="1900238" y="1943100"/>
          <p14:tracePt t="12152" x="1911350" y="1943100"/>
          <p14:tracePt t="12174" x="1933575" y="1933575"/>
          <p14:tracePt t="12186" x="1933575" y="1922463"/>
          <p14:tracePt t="12197" x="1944688" y="1922463"/>
          <p14:tracePt t="12208" x="1955800" y="1911350"/>
          <p14:tracePt t="12219" x="1966913" y="1911350"/>
          <p14:tracePt t="12231" x="1966913" y="1900238"/>
          <p14:tracePt t="12444" x="1966913" y="1889125"/>
          <p14:tracePt t="12456" x="1978025" y="1866900"/>
          <p14:tracePt t="12467" x="1987550" y="1846263"/>
          <p14:tracePt t="12478" x="1998663" y="1835150"/>
          <p14:tracePt t="12602" x="2009775" y="1835150"/>
          <p14:tracePt t="12928" x="2009775" y="1812925"/>
          <p14:tracePt t="12951" x="1987550" y="1779588"/>
          <p14:tracePt t="12962" x="1987550" y="1758950"/>
          <p14:tracePt t="12973" x="1978025" y="1747838"/>
          <p14:tracePt t="12984" x="1978025" y="1736725"/>
          <p14:tracePt t="13040" x="1978025" y="1725613"/>
          <p14:tracePt t="13052" x="1966913" y="1725613"/>
          <p14:tracePt t="13097" x="1978025" y="1725613"/>
          <p14:tracePt t="13108" x="1978025" y="1768475"/>
          <p14:tracePt t="13119" x="1987550" y="1824038"/>
          <p14:tracePt t="13131" x="1998663" y="1889125"/>
          <p14:tracePt t="13142" x="2009775" y="1922463"/>
          <p14:tracePt t="13153" x="2020888" y="1954213"/>
          <p14:tracePt t="13164" x="2032000" y="1976438"/>
          <p14:tracePt t="13178" x="2032000" y="1987550"/>
          <p14:tracePt t="13188" x="2032000" y="1998663"/>
          <p14:tracePt t="13198" x="2032000" y="2009775"/>
          <p14:tracePt t="13211" x="2043113" y="2052638"/>
          <p14:tracePt t="13221" x="2043113" y="2085975"/>
          <p14:tracePt t="13232" x="2043113" y="2119313"/>
          <p14:tracePt t="13245" x="2043113" y="2128838"/>
          <p14:tracePt t="13254" x="2043113" y="2151063"/>
          <p14:tracePt t="13265" x="2043113" y="2162175"/>
          <p14:tracePt t="14064" x="2032000" y="2162175"/>
          <p14:tracePt t="14079" x="2032000" y="2173288"/>
          <p14:tracePt t="14087" x="2020888" y="2173288"/>
          <p14:tracePt t="14211" x="2009775" y="2173288"/>
          <p14:tracePt t="14267" x="2009775" y="2184400"/>
          <p14:tracePt t="14279" x="1998663" y="2184400"/>
          <p14:tracePt t="14290" x="1987550" y="2195513"/>
          <p14:tracePt t="14312" x="1978025" y="2206625"/>
          <p14:tracePt t="14368" x="1966913" y="2206625"/>
          <p14:tracePt t="14390" x="1955800" y="2206625"/>
          <p14:tracePt t="14402" x="1944688" y="2216150"/>
          <p14:tracePt t="14413" x="1933575" y="2216150"/>
          <p14:tracePt t="14424" x="1922463" y="2216150"/>
          <p14:tracePt t="14436" x="1900238" y="2216150"/>
          <p14:tracePt t="14448" x="1890713" y="2216150"/>
          <p14:tracePt t="14458" x="1879600" y="2216150"/>
          <p14:tracePt t="14480" x="1868488" y="2216150"/>
          <p14:tracePt t="14495" x="1857375" y="2216150"/>
          <p14:tracePt t="14503" x="1824038" y="2216150"/>
          <p14:tracePt t="14514" x="1801813" y="2216150"/>
          <p14:tracePt t="14528" x="1770063" y="2216150"/>
          <p14:tracePt t="14537" x="1725613" y="2216150"/>
          <p14:tracePt t="14548" x="1693863" y="2216150"/>
          <p14:tracePt t="14561" x="1660525" y="2216150"/>
          <p14:tracePt t="14571" x="1638300" y="2216150"/>
          <p14:tracePt t="14582" x="1616075" y="2216150"/>
          <p14:tracePt t="14595" x="1606550" y="2216150"/>
          <p14:tracePt t="14649" x="1606550" y="2206625"/>
          <p14:tracePt t="14683" x="1606550" y="2195513"/>
          <p14:tracePt t="14717" x="1606550" y="2184400"/>
          <p14:tracePt t="14739" x="1606550" y="2173288"/>
          <p14:tracePt t="14751" x="1606550" y="2162175"/>
          <p14:tracePt t="14774" x="1606550" y="2139950"/>
          <p14:tracePt t="14784" x="1606550" y="2128838"/>
          <p14:tracePt t="14796" x="1606550" y="2119313"/>
          <p14:tracePt t="14807" x="1606550" y="2108200"/>
          <p14:tracePt t="14829" x="1606550" y="2097088"/>
          <p14:tracePt t="14840" x="1606550" y="2085975"/>
          <p14:tracePt t="14852" x="1606550" y="2074863"/>
          <p14:tracePt t="14863" x="1606550" y="2063750"/>
          <p14:tracePt t="14874" x="1606550" y="2052638"/>
          <p14:tracePt t="14897" x="1616075" y="2052638"/>
          <p14:tracePt t="14908" x="1627188" y="2041525"/>
          <p14:tracePt t="14919" x="1638300" y="2030413"/>
          <p14:tracePt t="14931" x="1660525" y="2020888"/>
          <p14:tracePt t="14942" x="1682750" y="1998663"/>
          <p14:tracePt t="14953" x="1704975" y="1987550"/>
          <p14:tracePt t="14964" x="1736725" y="1965325"/>
          <p14:tracePt t="14978" x="1781175" y="1943100"/>
          <p14:tracePt t="14987" x="1812925" y="1943100"/>
          <p14:tracePt t="14998" x="1824038" y="1943100"/>
          <p14:tracePt t="15011" x="1846263" y="1943100"/>
          <p14:tracePt t="15020" x="1868488" y="1943100"/>
          <p14:tracePt t="15032" x="1900238" y="1943100"/>
          <p14:tracePt t="15045" x="1922463" y="1943100"/>
          <p14:tracePt t="15056" x="1933575" y="1943100"/>
          <p14:tracePt t="15077" x="1944688" y="1943100"/>
          <p14:tracePt t="15089" x="1966913" y="1943100"/>
          <p14:tracePt t="15099" x="1987550" y="1943100"/>
          <p14:tracePt t="15111" x="1998663" y="1943100"/>
          <p14:tracePt t="15122" x="2032000" y="1954213"/>
          <p14:tracePt t="15133" x="2043113" y="1954213"/>
          <p14:tracePt t="15167" x="2043113" y="1965325"/>
          <p14:tracePt t="15178" x="2054225" y="1976438"/>
          <p14:tracePt t="15189" x="2065338" y="1998663"/>
          <p14:tracePt t="15202" x="2085975" y="2020888"/>
          <p14:tracePt t="15212" x="2097088" y="2041525"/>
          <p14:tracePt t="15223" x="2097088" y="2063750"/>
          <p14:tracePt t="15234" x="2108200" y="2085975"/>
          <p14:tracePt t="15246" x="2130425" y="2108200"/>
          <p14:tracePt t="15257" x="2130425" y="2119313"/>
          <p14:tracePt t="15268" x="2141538" y="2128838"/>
          <p14:tracePt t="15279" x="2141538" y="2151063"/>
          <p14:tracePt t="15290" x="2141538" y="2162175"/>
          <p14:tracePt t="15313" x="2130425" y="2162175"/>
          <p14:tracePt t="15335" x="2119313" y="2162175"/>
          <p14:tracePt t="15347" x="2097088" y="2162175"/>
          <p14:tracePt t="15358" x="2085975" y="2173288"/>
          <p14:tracePt t="15369" x="2065338" y="2184400"/>
          <p14:tracePt t="15381" x="2043113" y="2195513"/>
          <p14:tracePt t="15394" x="2032000" y="2206625"/>
          <p14:tracePt t="15403" x="2009775" y="2206625"/>
          <p14:tracePt t="15414" x="1998663" y="2206625"/>
          <p14:tracePt t="15428" x="1987550" y="2206625"/>
          <p14:tracePt t="15876" x="1978025" y="2206625"/>
          <p14:tracePt t="15887" x="1966913" y="2206625"/>
          <p14:tracePt t="15920" x="1955800" y="2206625"/>
          <p14:tracePt t="15932" x="1955800" y="2195513"/>
          <p14:tracePt t="15945" x="1933575" y="2184400"/>
          <p14:tracePt t="15954" x="1922463" y="2162175"/>
          <p14:tracePt t="15966" x="1900238" y="2162175"/>
          <p14:tracePt t="15978" x="1879600" y="2139950"/>
          <p14:tracePt t="15988" x="1868488" y="2119313"/>
          <p14:tracePt t="15999" x="1846263" y="2108200"/>
          <p14:tracePt t="16012" x="1824038" y="2108200"/>
          <p14:tracePt t="16022" x="1812925" y="2097088"/>
          <p14:tracePt t="16033" x="1801813" y="2085975"/>
          <p14:tracePt t="16045" x="1792288" y="2085975"/>
          <p14:tracePt t="16370" x="1792288" y="2097088"/>
          <p14:tracePt t="16382" x="1792288" y="2108200"/>
          <p14:tracePt t="16406" x="1792288" y="2119313"/>
          <p14:tracePt t="16416" x="1792288" y="2128838"/>
          <p14:tracePt t="16439" x="1801813" y="2139950"/>
          <p14:tracePt t="16449" x="1801813" y="2151063"/>
          <p14:tracePt t="16505" x="1801813" y="2162175"/>
          <p14:tracePt t="16528" x="1801813" y="2173288"/>
          <p14:tracePt t="16539" x="1801813" y="2184400"/>
          <p14:tracePt t="16550" x="1801813" y="2195513"/>
          <p14:tracePt t="17137" x="1801813" y="2206625"/>
          <p14:tracePt t="17147" x="1812925" y="2216150"/>
          <p14:tracePt t="17182" x="1824038" y="2227263"/>
          <p14:tracePt t="17195" x="1824038" y="2260600"/>
          <p14:tracePt t="17203" x="1846263" y="2303463"/>
          <p14:tracePt t="17214" x="1868488" y="2347913"/>
          <p14:tracePt t="17228" x="1879600" y="2390775"/>
          <p14:tracePt t="17237" x="1879600" y="2424113"/>
          <p14:tracePt t="17248" x="1890713" y="2446338"/>
          <p14:tracePt t="17261" x="1890713" y="2457450"/>
          <p14:tracePt t="17270" x="1890713" y="2468563"/>
          <p14:tracePt t="17304" x="1890713" y="2479675"/>
          <p14:tracePt t="17327" x="1879600" y="2489200"/>
          <p14:tracePt t="17328" x="1879600" y="2500313"/>
          <p14:tracePt t="17484" x="1879600" y="2511425"/>
          <p14:tracePt t="17507" x="1879600" y="2522538"/>
          <p14:tracePt t="17518" x="1879600" y="2533650"/>
          <p14:tracePt t="17642" x="1890713" y="2533650"/>
          <p14:tracePt t="17653" x="1900238" y="2533650"/>
          <p14:tracePt t="17664" x="1933575" y="2533650"/>
          <p14:tracePt t="17678" x="1987550" y="2533650"/>
          <p14:tracePt t="17687" x="2043113" y="2522538"/>
          <p14:tracePt t="17699" x="2108200" y="2522538"/>
          <p14:tracePt t="17711" x="2152650" y="2511425"/>
          <p14:tracePt t="17720" x="2217738" y="2511425"/>
          <p14:tracePt t="17732" x="2305050" y="2500313"/>
          <p14:tracePt t="17745" x="2370138" y="2500313"/>
          <p14:tracePt t="17754" x="2414588" y="2500313"/>
          <p14:tracePt t="17766" x="2447925" y="2500313"/>
          <p14:tracePt t="17778" x="2479675" y="2500313"/>
          <p14:tracePt t="17788" x="2513013" y="2500313"/>
          <p14:tracePt t="17799" x="2566988" y="2500313"/>
          <p14:tracePt t="17812" x="2589213" y="2500313"/>
          <p14:tracePt t="17822" x="2622550" y="2500313"/>
          <p14:tracePt t="17833" x="2643188" y="2500313"/>
          <p14:tracePt t="17945" x="2643188" y="2511425"/>
          <p14:tracePt t="17957" x="2643188" y="2533650"/>
          <p14:tracePt t="17968" x="2643188" y="2555875"/>
          <p14:tracePt t="17979" x="2643188" y="2598738"/>
          <p14:tracePt t="17990" x="2643188" y="2609850"/>
          <p14:tracePt t="18002" x="2654300" y="2620963"/>
          <p14:tracePt t="18013" x="2654300" y="2632075"/>
          <p14:tracePt t="18024" x="2665413" y="2643188"/>
          <p14:tracePt t="18047" x="2676525" y="2643188"/>
          <p14:tracePt t="18069" x="2687638" y="2654300"/>
          <p14:tracePt t="18081" x="2698750" y="2654300"/>
          <p14:tracePt t="18095" x="2741613" y="2663825"/>
          <p14:tracePt t="18103" x="2763838" y="2663825"/>
          <p14:tracePt t="18114" x="2797175" y="2663825"/>
          <p14:tracePt t="18128" x="2808288" y="2663825"/>
          <p14:tracePt t="18137" x="2817813" y="2663825"/>
          <p14:tracePt t="18148" x="2828925" y="2663825"/>
          <p14:tracePt t="18204" x="2828925" y="2674938"/>
          <p14:tracePt t="18216" x="2828925" y="2697163"/>
          <p14:tracePt t="18228" x="2828925" y="2708275"/>
          <p14:tracePt t="18238" x="2828925" y="2719388"/>
          <p14:tracePt t="18249" x="2840038" y="2741613"/>
          <p14:tracePt t="18261" x="2840038" y="2773363"/>
          <p14:tracePt t="18272" x="2828925" y="2828925"/>
          <p14:tracePt t="18295" x="2817813" y="2936875"/>
          <p14:tracePt t="18295" x="2808288" y="2992438"/>
          <p14:tracePt t="18305" x="2808288" y="3057525"/>
          <p14:tracePt t="18317" x="2786063" y="3090863"/>
          <p14:tracePt t="18328" x="2774950" y="3101975"/>
          <p14:tracePt t="18339" x="2763838" y="3101975"/>
          <p14:tracePt t="18384" x="2752725" y="3101975"/>
          <p14:tracePt t="18396" x="2730500" y="3101975"/>
          <p14:tracePt t="18407" x="2698750" y="3101975"/>
          <p14:tracePt t="18418" x="2676525" y="3101975"/>
          <p14:tracePt t="18429" x="2632075" y="3113088"/>
          <p14:tracePt t="18445" x="2589213" y="3113088"/>
          <p14:tracePt t="18452" x="2555875" y="3122613"/>
          <p14:tracePt t="18463" x="2524125" y="3133725"/>
          <p14:tracePt t="18474" x="2501900" y="3144838"/>
          <p14:tracePt t="18485" x="2479675" y="3155950"/>
          <p14:tracePt t="18508" x="2468563" y="3155950"/>
          <p14:tracePt t="18566" x="2468563" y="3167063"/>
          <p14:tracePt t="18578" x="2479675" y="3178175"/>
          <p14:tracePt t="18587" x="2479675" y="3232150"/>
          <p14:tracePt t="18598" x="2490788" y="3287713"/>
          <p14:tracePt t="18611" x="2501900" y="3319463"/>
          <p14:tracePt t="18621" x="2513013" y="3330575"/>
          <p14:tracePt t="18632" x="2513013" y="3341688"/>
          <p14:tracePt t="18789" x="2524125" y="3341688"/>
          <p14:tracePt t="18800" x="2524125" y="3330575"/>
          <p14:tracePt t="18812" x="2535238" y="3330575"/>
          <p14:tracePt t="18878" x="2535238" y="3319463"/>
          <p14:tracePt t="18969" x="2535238" y="3308350"/>
          <p14:tracePt t="19250" x="2535238" y="3319463"/>
          <p14:tracePt t="19262" x="2524125" y="3319463"/>
          <p14:tracePt t="19329" x="2524125" y="3330575"/>
          <p14:tracePt t="19340" x="2513013" y="3330575"/>
          <p14:tracePt t="19363" x="2501900" y="3341688"/>
          <p14:tracePt t="19374" x="2490788" y="3352800"/>
          <p14:tracePt t="19386" x="2468563" y="3375025"/>
          <p14:tracePt t="19397" x="2425700" y="3406775"/>
          <p14:tracePt t="19408" x="2327275" y="3482975"/>
          <p14:tracePt t="19419" x="2262188" y="3538538"/>
          <p14:tracePt t="19431" x="2228850" y="3592513"/>
          <p14:tracePt t="19445" x="2206625" y="3614738"/>
          <p14:tracePt t="19453" x="2184400" y="3648075"/>
          <p14:tracePt t="19464" x="2163763" y="3668713"/>
          <p14:tracePt t="19478" x="2152650" y="3679825"/>
          <p14:tracePt t="19520" x="2152650" y="3690938"/>
          <p14:tracePt t="19532" x="2130425" y="3690938"/>
          <p14:tracePt t="19545" x="2108200" y="3690938"/>
          <p14:tracePt t="19554" x="2097088" y="3690938"/>
          <p14:tracePt t="19565" x="2097088" y="3702050"/>
          <p14:tracePt t="19578" x="2085975" y="3702050"/>
          <p14:tracePt t="19588" x="2076450" y="3702050"/>
          <p14:tracePt t="19599" x="2065338" y="3702050"/>
          <p14:tracePt t="19611" x="2054225" y="3702050"/>
          <p14:tracePt t="19622" x="2043113" y="3702050"/>
          <p14:tracePt t="19644" x="2032000" y="3702050"/>
          <p14:tracePt t="19657" x="2020888" y="3702050"/>
          <p14:tracePt t="19667" x="2009775" y="3702050"/>
          <p14:tracePt t="19678" x="2009775" y="3690938"/>
          <p14:tracePt t="19689" x="1987550" y="3690938"/>
          <p14:tracePt t="19700" x="1978025" y="3690938"/>
          <p14:tracePt t="19712" x="1955800" y="3679825"/>
          <p14:tracePt t="19723" x="1933575" y="3679825"/>
          <p14:tracePt t="19734" x="1922463" y="3679825"/>
          <p14:tracePt t="19746" x="1911350" y="3679825"/>
          <p14:tracePt t="19757" x="1890713" y="3679825"/>
          <p14:tracePt t="19768" x="1879600" y="3679825"/>
          <p14:tracePt t="19790" x="1857375" y="3679825"/>
          <p14:tracePt t="19802" x="1846263" y="3668713"/>
          <p14:tracePt t="19813" x="1835150" y="3668713"/>
          <p14:tracePt t="19824" x="1824038" y="3668713"/>
          <p14:tracePt t="19835" x="1812925" y="3668713"/>
          <p14:tracePt t="19847" x="1801813" y="3668713"/>
          <p14:tracePt t="19858" x="1792288" y="3668713"/>
          <p14:tracePt t="19869" x="1781175" y="3657600"/>
          <p14:tracePt t="19881" x="1770063" y="3657600"/>
          <p14:tracePt t="19892" x="1758950" y="3657600"/>
          <p14:tracePt t="19903" x="1747838" y="3648075"/>
          <p14:tracePt t="20084" x="1747838" y="3657600"/>
          <p14:tracePt t="20117" x="1747838" y="3668713"/>
          <p14:tracePt t="20150" x="1747838" y="3679825"/>
          <p14:tracePt t="20229" x="1747838" y="3690938"/>
          <p14:tracePt t="20252" x="1736725" y="3690938"/>
          <p14:tracePt t="20263" x="1736725" y="3702050"/>
          <p14:tracePt t="20364" x="1736725" y="3713163"/>
          <p14:tracePt t="20387" x="1736725" y="3724275"/>
          <p14:tracePt t="20465" x="1725613" y="3735388"/>
          <p14:tracePt t="20478" x="1725613" y="3744913"/>
          <p14:tracePt t="20499" x="1725613" y="3756025"/>
          <p14:tracePt t="20702" x="1736725" y="3756025"/>
          <p14:tracePt t="20713" x="1747838" y="3756025"/>
          <p14:tracePt t="20724" x="1758950" y="3756025"/>
          <p14:tracePt t="20735" x="1770063" y="3756025"/>
          <p14:tracePt t="20803" x="1781175" y="3756025"/>
          <p14:tracePt t="20826" x="1792288" y="3756025"/>
          <p14:tracePt t="20837" x="1812925" y="3756025"/>
          <p14:tracePt t="20848" x="1835150" y="3756025"/>
          <p14:tracePt t="20861" x="1857375" y="3756025"/>
          <p14:tracePt t="20871" x="1900238" y="3756025"/>
          <p14:tracePt t="20882" x="1933575" y="3756025"/>
          <p14:tracePt t="20895" x="1978025" y="3756025"/>
          <p14:tracePt t="20904" x="2009775" y="3756025"/>
          <p14:tracePt t="20915" x="2043113" y="3756025"/>
          <p14:tracePt t="20928" x="2085975" y="3756025"/>
          <p14:tracePt t="20938" x="2152650" y="3756025"/>
          <p14:tracePt t="20949" x="2206625" y="3756025"/>
          <p14:tracePt t="20961" x="2262188" y="3756025"/>
          <p14:tracePt t="20972" x="2316163" y="3756025"/>
          <p14:tracePt t="20983" x="2338388" y="3756025"/>
          <p14:tracePt t="20995" x="2370138" y="3767138"/>
          <p14:tracePt t="21005" x="2381250" y="3767138"/>
          <p14:tracePt t="21017" x="2392363" y="3767138"/>
          <p14:tracePt t="21050" x="2403475" y="3767138"/>
          <p14:tracePt t="21062" x="2425700" y="3767138"/>
          <p14:tracePt t="21084" x="2447925" y="3767138"/>
          <p14:tracePt t="21096" x="2457450" y="3767138"/>
          <p14:tracePt t="21107" x="2468563" y="3767138"/>
          <p14:tracePt t="21118" x="2479675" y="3767138"/>
          <p14:tracePt t="21129" x="2524125" y="3767138"/>
          <p14:tracePt t="21140" x="2544763" y="3767138"/>
          <p14:tracePt t="21152" x="2566988" y="3767138"/>
          <p14:tracePt t="21163" x="2589213" y="3767138"/>
          <p14:tracePt t="21185" x="2600325" y="3767138"/>
          <p14:tracePt t="21197" x="2622550" y="3767138"/>
          <p14:tracePt t="21208" x="2632075" y="3767138"/>
          <p14:tracePt t="21219" x="2643188" y="3767138"/>
          <p14:tracePt t="21230" x="2654300" y="3767138"/>
          <p14:tracePt t="21245" x="2676525" y="3767138"/>
          <p14:tracePt t="21253" x="2698750" y="3767138"/>
          <p14:tracePt t="21264" x="2720975" y="3767138"/>
          <p14:tracePt t="21278" x="2741613" y="3767138"/>
          <p14:tracePt t="21287" x="2752725" y="3778250"/>
          <p14:tracePt t="21309" x="2763838" y="3778250"/>
          <p14:tracePt t="22165" x="2763838" y="3811588"/>
          <p14:tracePt t="22180" x="2763838" y="3833813"/>
          <p14:tracePt t="22187" x="2763838" y="3865563"/>
          <p14:tracePt t="22198" x="2763838" y="3898900"/>
          <p14:tracePt t="22211" x="2774950" y="3952875"/>
          <p14:tracePt t="22220" x="2786063" y="3975100"/>
          <p14:tracePt t="22232" x="2786063" y="4029075"/>
          <p14:tracePt t="22245" x="2797175" y="4084638"/>
          <p14:tracePt t="22254" x="2808288" y="4105275"/>
          <p14:tracePt t="22266" x="2808288" y="4138613"/>
          <p14:tracePt t="22278" x="2808288" y="4149725"/>
          <p14:tracePt t="22288" x="2797175" y="4160838"/>
          <p14:tracePt t="22299" x="2786063" y="4183063"/>
          <p14:tracePt t="22311" x="2774950" y="4194175"/>
          <p14:tracePt t="22322" x="2763838" y="4214813"/>
          <p14:tracePt t="22333" x="2752725" y="4237038"/>
          <p14:tracePt t="22345" x="2752725" y="4248150"/>
          <p14:tracePt t="22355" x="2752725" y="4270375"/>
          <p14:tracePt t="22367" x="2752725" y="4281488"/>
          <p14:tracePt t="22378" x="2741613" y="4291013"/>
          <p14:tracePt t="22400" x="2730500" y="4291013"/>
          <p14:tracePt t="22413" x="2730500" y="4302125"/>
          <p14:tracePt t="22423" x="2720975" y="4302125"/>
          <p14:tracePt t="22434" x="2698750" y="4302125"/>
          <p14:tracePt t="22479" x="2687638" y="4302125"/>
          <p14:tracePt t="22490" x="2665413" y="4302125"/>
          <p14:tracePt t="22502" x="2643188" y="4302125"/>
          <p14:tracePt t="22514" x="2611438" y="4302125"/>
          <p14:tracePt t="22524" x="2589213" y="4302125"/>
          <p14:tracePt t="22535" x="2578100" y="4302125"/>
          <p14:tracePt t="22547" x="2555875" y="4302125"/>
          <p14:tracePt t="22558" x="2535238" y="4302125"/>
          <p14:tracePt t="22569" x="2513013" y="4302125"/>
          <p14:tracePt t="22580" x="2490788" y="4302125"/>
          <p14:tracePt t="22595" x="2479675" y="4302125"/>
          <p14:tracePt t="22760" x="2479675" y="4313238"/>
          <p14:tracePt t="22772" x="2468563" y="4313238"/>
          <p14:tracePt t="22783" x="2457450" y="4313238"/>
          <p14:tracePt t="23424" x="2447925" y="4313238"/>
          <p14:tracePt t="23435" x="2370138" y="4357688"/>
          <p14:tracePt t="23447" x="2206625" y="4445000"/>
          <p14:tracePt t="23458" x="2085975" y="4521200"/>
          <p14:tracePt t="23469" x="1987550" y="4641850"/>
          <p14:tracePt t="23480" x="1978025" y="4695825"/>
          <p14:tracePt t="23495" x="1978025" y="4706938"/>
          <p14:tracePt t="23829" x="1987550" y="4706938"/>
          <p14:tracePt t="23852" x="2043113" y="4695825"/>
          <p14:tracePt t="23863" x="2097088" y="4695825"/>
          <p14:tracePt t="23874" x="2228850" y="4684713"/>
          <p14:tracePt t="23885" x="2338388" y="4684713"/>
          <p14:tracePt t="23897" x="2392363" y="4684713"/>
          <p14:tracePt t="23908" x="2447925" y="4684713"/>
          <p14:tracePt t="23919" x="2468563" y="4684713"/>
          <p14:tracePt t="24380" x="2468563" y="4695825"/>
          <p14:tracePt t="24426" x="2468563" y="4718050"/>
          <p14:tracePt t="24437" x="2457450" y="4729163"/>
          <p14:tracePt t="24448" x="2447925" y="4749800"/>
          <p14:tracePt t="24461" x="2436813" y="4749800"/>
          <p14:tracePt t="24470" x="2436813" y="4760913"/>
          <p14:tracePt t="24493" x="2436813" y="4772025"/>
          <p14:tracePt t="24538" x="2425700" y="4772025"/>
          <p14:tracePt t="24549" x="2414588" y="4783138"/>
          <p14:tracePt t="24561" x="2403475" y="4794250"/>
          <p14:tracePt t="24571" x="2381250" y="4805363"/>
          <p14:tracePt t="24583" x="2370138" y="4805363"/>
          <p14:tracePt t="24595" x="2370138" y="4816475"/>
          <p14:tracePt t="24605" x="2359025" y="4816475"/>
          <p14:tracePt t="24617" x="2359025" y="4827588"/>
          <p14:tracePt t="24628" x="2349500" y="4837113"/>
          <p14:tracePt t="24639" x="2327275" y="4848225"/>
          <p14:tracePt t="24650" x="2316163" y="4848225"/>
          <p14:tracePt t="24662" x="2316163" y="4859338"/>
          <p14:tracePt t="24673" x="2305050" y="4859338"/>
          <p14:tracePt t="24684" x="2282825" y="4859338"/>
          <p14:tracePt t="24695" x="2271713" y="4859338"/>
          <p14:tracePt t="24707" x="2251075" y="4859338"/>
          <p14:tracePt t="24718" x="2228850" y="4870450"/>
          <p14:tracePt t="24729" x="2206625" y="4881563"/>
          <p14:tracePt t="24740" x="2173288" y="4892675"/>
          <p14:tracePt t="24752" x="2152650" y="4903788"/>
          <p14:tracePt t="24764" x="2108200" y="4914900"/>
          <p14:tracePt t="24774" x="2043113" y="4924425"/>
          <p14:tracePt t="24785" x="1987550" y="4946650"/>
          <p14:tracePt t="24797" x="1922463" y="4957763"/>
          <p14:tracePt t="24808" x="1868488" y="4968875"/>
          <p14:tracePt t="24819" x="1824038" y="4968875"/>
          <p14:tracePt t="24830" x="1792288" y="4979988"/>
          <p14:tracePt t="24845" x="1758950" y="4979988"/>
          <p14:tracePt t="24853" x="1736725" y="4991100"/>
          <p14:tracePt t="24864" x="1725613" y="4991100"/>
          <p14:tracePt t="24878" x="1714500" y="5002213"/>
          <p14:tracePt t="24887" x="1714500" y="5011738"/>
          <p14:tracePt t="24898" x="1704975" y="5022850"/>
          <p14:tracePt t="24920" x="1693863" y="5045075"/>
          <p14:tracePt t="24932" x="1682750" y="5078413"/>
          <p14:tracePt t="24945" x="1660525" y="5110163"/>
          <p14:tracePt t="24954" x="1649413" y="5165725"/>
          <p14:tracePt t="24965" x="1638300" y="5208588"/>
          <p14:tracePt t="24978" x="1627188" y="5241925"/>
          <p14:tracePt t="24988" x="1616075" y="5253038"/>
          <p14:tracePt t="24999" x="1606550" y="5275263"/>
          <p14:tracePt t="25011" x="1606550" y="5295900"/>
          <p14:tracePt t="25033" x="1595438" y="5307013"/>
          <p14:tracePt t="25055" x="1584325" y="5307013"/>
          <p14:tracePt t="25078" x="1573213" y="5307013"/>
          <p14:tracePt t="25100" x="1573213" y="5318125"/>
          <p14:tracePt t="25168" x="1562100" y="5318125"/>
          <p14:tracePt t="25179" x="1550988" y="5329238"/>
          <p14:tracePt t="25190" x="1539875" y="5340350"/>
          <p14:tracePt t="25202" x="1519238" y="5351463"/>
          <p14:tracePt t="25213" x="1485900" y="5362575"/>
          <p14:tracePt t="25224" x="1452563" y="5383213"/>
          <p14:tracePt t="25235" x="1441450" y="5405438"/>
          <p14:tracePt t="25247" x="1420813" y="5405438"/>
          <p14:tracePt t="25258" x="1398588" y="5416550"/>
          <p14:tracePt t="25269" x="1387475" y="5416550"/>
          <p14:tracePt t="25280" x="1387475" y="5427663"/>
          <p14:tracePt t="25294" x="1376363" y="5427663"/>
          <p14:tracePt t="25314" x="1365250" y="5427663"/>
          <p14:tracePt t="25337" x="1354138" y="5427663"/>
          <p14:tracePt t="25348" x="1343025" y="5427663"/>
          <p14:tracePt t="25370" x="1333500" y="5427663"/>
          <p14:tracePt t="26194" x="1343025" y="5427663"/>
          <p14:tracePt t="26203" x="1354138" y="5427663"/>
          <p14:tracePt t="26214" x="1376363" y="5427663"/>
          <p14:tracePt t="26228" x="1387475" y="5427663"/>
          <p14:tracePt t="26248" x="1398588" y="5427663"/>
          <p14:tracePt t="26262" x="1409700" y="5427663"/>
          <p14:tracePt t="26270" x="1420813" y="5427663"/>
          <p14:tracePt t="26282" x="1441450" y="5427663"/>
          <p14:tracePt t="26304" x="1452563" y="5427663"/>
          <p14:tracePt t="26315" x="1474788" y="5427663"/>
          <p14:tracePt t="26328" x="1497013" y="5427663"/>
          <p14:tracePt t="26338" x="1508125" y="5427663"/>
          <p14:tracePt t="26349" x="1550988" y="5427663"/>
          <p14:tracePt t="26361" x="1584325" y="5438775"/>
          <p14:tracePt t="26371" x="1606550" y="5449888"/>
          <p14:tracePt t="26383" x="1627188" y="5449888"/>
          <p14:tracePt t="26395" x="1638300" y="5449888"/>
          <p14:tracePt t="26462" x="1638300" y="5459413"/>
          <p14:tracePt t="26473" x="1660525" y="5459413"/>
          <p14:tracePt t="26484" x="1671638" y="5459413"/>
          <p14:tracePt t="26496" x="1693863" y="5459413"/>
          <p14:tracePt t="26507" x="1714500" y="5459413"/>
          <p14:tracePt t="26518" x="1758950" y="5470525"/>
          <p14:tracePt t="26529" x="1792288" y="5470525"/>
          <p14:tracePt t="26540" x="1879600" y="5481638"/>
          <p14:tracePt t="26552" x="2009775" y="5503863"/>
          <p14:tracePt t="26563" x="2097088" y="5514975"/>
          <p14:tracePt t="26574" x="2184400" y="5526088"/>
          <p14:tracePt t="26585" x="2251075" y="5537200"/>
          <p14:tracePt t="26597" x="2293938" y="5548313"/>
          <p14:tracePt t="26608" x="2327275" y="5557838"/>
          <p14:tracePt t="26619" x="2349500" y="5557838"/>
          <p14:tracePt t="26630" x="2359025" y="5557838"/>
          <p14:tracePt t="26710" x="2359025" y="5568950"/>
          <p14:tracePt t="26732" x="2370138" y="5568950"/>
          <p14:tracePt t="26754" x="2381250" y="5568950"/>
          <p14:tracePt t="26776" x="2392363" y="5568950"/>
          <p14:tracePt t="26810" x="2403475" y="5580063"/>
          <p14:tracePt t="26822" x="2414588" y="5580063"/>
          <p14:tracePt t="26866" x="2425700" y="5591175"/>
          <p14:tracePt t="26900" x="2447925" y="5613400"/>
          <p14:tracePt t="26912" x="2457450" y="5624513"/>
          <p14:tracePt t="26923" x="2479675" y="5624513"/>
          <p14:tracePt t="28927" x="2479675" y="5635625"/>
          <p14:tracePt t="28937" x="2479675" y="5645150"/>
          <p14:tracePt t="28948" x="2479675" y="5667375"/>
          <p14:tracePt t="28963" x="2479675" y="5678488"/>
          <p14:tracePt t="28970" x="2479675" y="5700713"/>
          <p14:tracePt t="28982" x="2479675" y="5732463"/>
          <p14:tracePt t="28995" x="2468563" y="5743575"/>
          <p14:tracePt t="29004" x="2468563" y="5765800"/>
          <p14:tracePt t="29015" x="2447925" y="5788025"/>
          <p14:tracePt t="29028" x="2436813" y="5810250"/>
          <p14:tracePt t="29038" x="2425700" y="5842000"/>
          <p14:tracePt t="29049" x="2414588" y="5875338"/>
          <p14:tracePt t="29061" x="2403475" y="5897563"/>
          <p14:tracePt t="29071" x="2370138" y="5918200"/>
          <p14:tracePt t="29083" x="2359025" y="5951538"/>
          <p14:tracePt t="29095" x="2338388" y="5973763"/>
          <p14:tracePt t="29105" x="2316163" y="6005513"/>
          <p14:tracePt t="29117" x="2282825" y="6038850"/>
          <p14:tracePt t="29128" x="2262188" y="6061075"/>
          <p14:tracePt t="29139" x="2251075" y="6072188"/>
          <p14:tracePt t="29150" x="2228850" y="6072188"/>
          <p14:tracePt t="29162" x="2217738" y="6083300"/>
          <p14:tracePt t="29174" x="2206625" y="6083300"/>
          <p14:tracePt t="29195" x="2173288" y="6092825"/>
          <p14:tracePt t="29206" x="2152650" y="6115050"/>
          <p14:tracePt t="29218" x="2119313" y="6137275"/>
          <p14:tracePt t="29229" x="2097088" y="6170613"/>
          <p14:tracePt t="29252" x="2085975" y="6181725"/>
          <p14:tracePt t="29263" x="2076450" y="6181725"/>
          <p14:tracePt t="29319" x="2065338" y="6191250"/>
          <p14:tracePt t="29341" x="2054225" y="6191250"/>
          <p14:tracePt t="29353" x="2043113" y="6191250"/>
          <p14:tracePt t="29376" x="2032000" y="6191250"/>
          <p14:tracePt t="29386" x="2020888" y="6202363"/>
          <p14:tracePt t="29420" x="2009775" y="6202363"/>
          <p14:tracePt t="31581" x="2020888" y="6202363"/>
          <p14:tracePt t="31603" x="2043113" y="6202363"/>
          <p14:tracePt t="31604" x="2054225" y="6202363"/>
          <p14:tracePt t="31614" x="2065338" y="6202363"/>
          <p14:tracePt t="31629" x="2097088" y="6202363"/>
          <p14:tracePt t="31636" x="2108200" y="6202363"/>
          <p14:tracePt t="31648" x="2141538" y="6213475"/>
          <p14:tracePt t="31661" x="2152650" y="6213475"/>
          <p14:tracePt t="31670" x="2173288" y="6213475"/>
          <p14:tracePt t="31682" x="2195513" y="6213475"/>
          <p14:tracePt t="31695" x="2217738" y="6213475"/>
          <p14:tracePt t="31704" x="2239963" y="6213475"/>
          <p14:tracePt t="31727" x="2271713" y="6213475"/>
          <p14:tracePt t="31729" x="2316163" y="6213475"/>
          <p14:tracePt t="31738" x="2370138" y="6213475"/>
          <p14:tracePt t="31749" x="2447925" y="6213475"/>
          <p14:tracePt t="31761" x="2501900" y="6213475"/>
          <p14:tracePt t="31771" x="2589213" y="6213475"/>
          <p14:tracePt t="31783" x="2643188" y="6213475"/>
          <p14:tracePt t="31795" x="2720975" y="6224588"/>
          <p14:tracePt t="31805" x="2763838" y="6224588"/>
          <p14:tracePt t="31817" x="2808288" y="6224588"/>
          <p14:tracePt t="31828" x="2851150" y="6224588"/>
          <p14:tracePt t="31839" x="2873375" y="6235700"/>
          <p14:tracePt t="31850" x="2895600" y="6235700"/>
          <p14:tracePt t="31861" x="2916238" y="6235700"/>
          <p14:tracePt t="31873" x="2927350" y="6235700"/>
          <p14:tracePt t="31884" x="2949575" y="6235700"/>
          <p14:tracePt t="31895" x="2960688" y="6235700"/>
          <p14:tracePt t="31906" x="2971800" y="6235700"/>
          <p14:tracePt t="31918" x="2971800" y="6246813"/>
          <p14:tracePt t="31929" x="2982913" y="6246813"/>
          <p14:tracePt t="32109" x="2994025" y="6246813"/>
          <p14:tracePt t="32120" x="3003550" y="6246813"/>
          <p14:tracePt t="32143" x="3014663" y="6246813"/>
          <p14:tracePt t="32154" x="3025775" y="6246813"/>
          <p14:tracePt t="32165" x="3036888" y="6246813"/>
          <p14:tracePt t="32178" x="3048000" y="6257925"/>
          <p14:tracePt t="32188" x="3059113" y="6257925"/>
          <p14:tracePt t="32200" x="3070225" y="6257925"/>
          <p14:tracePt t="32211" x="3081338" y="6269038"/>
          <p14:tracePt t="32221" x="3092450" y="6269038"/>
          <p14:tracePt t="32233" x="3101975" y="6269038"/>
          <p14:tracePt t="32245" x="3101975" y="6278563"/>
          <p14:tracePt t="32255" x="3113088" y="6278563"/>
          <p14:tracePt t="32323" x="3124200" y="6278563"/>
          <p14:tracePt t="32356" x="3124200" y="6289675"/>
          <p14:tracePt t="32435" x="3124200" y="6300788"/>
          <p14:tracePt t="32468" x="3135313" y="6300788"/>
          <p14:tracePt t="32514" x="3146425" y="6300788"/>
          <p14:tracePt t="32528" x="3146425" y="6311900"/>
          <p14:tracePt t="32559" x="3157538" y="6311900"/>
          <p14:tracePt t="32570" x="3168650" y="6323013"/>
          <p14:tracePt t="32659" x="3179763" y="6323013"/>
          <p14:tracePt t="32705" x="3179763" y="6334125"/>
          <p14:tracePt t="32761" x="3189288" y="6334125"/>
          <p14:tracePt t="32773" x="3200400" y="6334125"/>
          <p14:tracePt t="32784" x="3222625" y="6345238"/>
          <p14:tracePt t="32795" x="3233738" y="6345238"/>
          <p14:tracePt t="32806" x="3244850" y="6356350"/>
          <p14:tracePt t="32818" x="3255963" y="6356350"/>
          <p14:tracePt t="32829" x="3267075" y="6365875"/>
          <p14:tracePt t="32840" x="3278188" y="6365875"/>
          <p14:tracePt t="32852" x="3287713" y="6376988"/>
          <p14:tracePt t="32863" x="3298825" y="6388100"/>
          <p14:tracePt t="32874" x="3309938" y="6388100"/>
          <p14:tracePt t="32885" x="3321050" y="6388100"/>
          <p14:tracePt t="33099" x="3332163" y="6399213"/>
          <p14:tracePt t="33111" x="3343275" y="6410325"/>
          <p14:tracePt t="33121" x="3354388" y="6421438"/>
          <p14:tracePt t="33133" x="3397250" y="6443663"/>
          <p14:tracePt t="33145" x="3430588" y="6453188"/>
          <p14:tracePt t="33155" x="3452813" y="6475413"/>
          <p14:tracePt t="33167" x="3484563" y="6486525"/>
          <p14:tracePt t="33178" x="3495675" y="6486525"/>
          <p14:tracePt t="34236" x="3495675" y="6497638"/>
          <p14:tracePt t="34348" x="3495675" y="6508750"/>
          <p14:tracePt t="34393" x="3495675" y="6519863"/>
          <p14:tracePt t="34426" x="3495675" y="6530975"/>
          <p14:tracePt t="34438" x="3484563" y="6530975"/>
          <p14:tracePt t="34516" x="3484563" y="6542088"/>
          <p14:tracePt t="34550" x="3473450" y="6551613"/>
          <p14:tracePt t="35000" x="3463925" y="6551613"/>
          <p14:tracePt t="35045" x="3452813" y="6551613"/>
          <p14:tracePt t="35068" x="3441700" y="6551613"/>
          <p14:tracePt t="35090" x="3430588" y="6551613"/>
          <p14:tracePt t="35101" x="3408363" y="6551613"/>
          <p14:tracePt t="35113" x="3397250" y="6551613"/>
          <p14:tracePt t="35124" x="3365500" y="6551613"/>
          <p14:tracePt t="35135" x="3343275" y="6551613"/>
          <p14:tracePt t="35147" x="3321050" y="6551613"/>
          <p14:tracePt t="35158" x="3309938" y="6551613"/>
          <p14:tracePt t="35169" x="3287713" y="6551613"/>
          <p14:tracePt t="35180" x="3278188" y="6551613"/>
          <p14:tracePt t="35191" x="3255963" y="6551613"/>
          <p14:tracePt t="35203" x="3244850" y="6551613"/>
          <p14:tracePt t="35214" x="3233738" y="6551613"/>
          <p14:tracePt t="35248" x="3222625" y="6551613"/>
          <p14:tracePt t="35261" x="3211513" y="6551613"/>
          <p14:tracePt t="35270" x="3200400" y="6551613"/>
          <p14:tracePt t="35281" x="3189288" y="6542088"/>
          <p14:tracePt t="35295" x="3179763" y="6542088"/>
          <p14:tracePt t="35338" x="3168650" y="6530975"/>
          <p14:tracePt t="35349" x="3157538" y="6530975"/>
          <p14:tracePt t="35361" x="3124200" y="6530975"/>
          <p14:tracePt t="35383" x="3101975" y="6530975"/>
          <p14:tracePt t="35395" x="3092450" y="6530975"/>
          <p14:tracePt t="35405" x="3081338" y="6530975"/>
          <p14:tracePt t="35416" x="3070225" y="6530975"/>
          <p14:tracePt t="35428" x="3070225" y="6519863"/>
          <p14:tracePt t="35574" x="3081338" y="6519863"/>
          <p14:tracePt t="35585" x="3092450" y="6519863"/>
          <p14:tracePt t="35597" x="3101975" y="6519863"/>
          <p14:tracePt t="35608" x="3113088" y="6519863"/>
          <p14:tracePt t="35619" x="3124200" y="6508750"/>
          <p14:tracePt t="35641" x="3146425" y="6508750"/>
          <p14:tracePt t="35653" x="3157538" y="6508750"/>
          <p14:tracePt t="35676" x="3168650" y="6508750"/>
          <p14:tracePt t="35709" x="3179763" y="6508750"/>
          <p14:tracePt t="36395" x="3179763" y="6497638"/>
          <p14:tracePt t="36699" x="3157538" y="6497638"/>
          <p14:tracePt t="36721" x="3168650" y="6497638"/>
          <p14:tracePt t="36744" x="3179763" y="6497638"/>
          <p14:tracePt t="36845" x="3189288" y="6497638"/>
          <p14:tracePt t="36857" x="3189288" y="6486525"/>
          <p14:tracePt t="36868" x="3200400" y="6475413"/>
          <p14:tracePt t="36879" x="3211513" y="6475413"/>
          <p14:tracePt t="36890" x="3222625" y="6464300"/>
          <p14:tracePt t="36901" x="3233738" y="6464300"/>
          <p14:tracePt t="37014" x="3233738" y="6453188"/>
          <p14:tracePt t="37028" x="3244850" y="6453188"/>
          <p14:tracePt t="37036" x="3267075" y="6453188"/>
          <p14:tracePt t="37048" x="3287713" y="6443663"/>
          <p14:tracePt t="37061" x="3298825" y="6443663"/>
          <p14:tracePt t="37070" x="3343275" y="6432550"/>
          <p14:tracePt t="37081" x="3375025" y="6410325"/>
          <p14:tracePt t="37095" x="3452813" y="6376988"/>
          <p14:tracePt t="37104" x="3605213" y="6311900"/>
          <p14:tracePt t="37115" x="3725863" y="6257925"/>
          <p14:tracePt t="37128" x="3943350" y="6126163"/>
          <p14:tracePt t="37138" x="4216400" y="6005513"/>
          <p14:tracePt t="37149" x="4413250" y="5908675"/>
          <p14:tracePt t="37161" x="4697413" y="5819775"/>
          <p14:tracePt t="37171" x="4970463" y="5743575"/>
          <p14:tracePt t="37183" x="5091113" y="5711825"/>
          <p14:tracePt t="37195" x="5232400" y="5678488"/>
          <p14:tracePt t="37207" x="5319713" y="5678488"/>
          <p14:tracePt t="37216" x="5364163" y="5667375"/>
          <p14:tracePt t="37228" x="5386388" y="5667375"/>
          <p14:tracePt t="37239" x="5397500" y="5667375"/>
          <p14:tracePt t="37363" x="5407025" y="5667375"/>
          <p14:tracePt t="37374" x="5429250" y="5667375"/>
          <p14:tracePt t="37385" x="5473700" y="5656263"/>
          <p14:tracePt t="37397" x="5527675" y="5656263"/>
          <p14:tracePt t="37411" x="5583238" y="5635625"/>
          <p14:tracePt t="37419" x="5637213" y="5624513"/>
          <p14:tracePt t="37430" x="5691188" y="5613400"/>
          <p14:tracePt t="37441" x="5800725" y="5602288"/>
          <p14:tracePt t="37453" x="5888038" y="5591175"/>
          <p14:tracePt t="37464" x="5954713" y="5591175"/>
          <p14:tracePt t="37478" x="6030913" y="5591175"/>
          <p14:tracePt t="37486" x="6096000" y="5591175"/>
          <p14:tracePt t="37498" x="6118225" y="5591175"/>
          <p14:tracePt t="37511" x="6161088" y="5591175"/>
          <p14:tracePt t="37520" x="6172200" y="5591175"/>
          <p14:tracePt t="37531" x="6183313" y="5580063"/>
          <p14:tracePt t="37545" x="6205538" y="5568950"/>
          <p14:tracePt t="37554" x="6216650" y="5568950"/>
          <p14:tracePt t="37565" x="6227763" y="5568950"/>
          <p14:tracePt t="37701" x="6227763" y="5580063"/>
          <p14:tracePt t="37712" x="6227763" y="5591175"/>
          <p14:tracePt t="37745" x="6205538" y="5580063"/>
          <p14:tracePt t="38116" x="6216650" y="5580063"/>
          <p14:tracePt t="38139" x="6216650" y="5591175"/>
          <p14:tracePt t="38150" x="6227763" y="5591175"/>
          <p14:tracePt t="38296" x="6259513" y="5591175"/>
          <p14:tracePt t="38308" x="6281738" y="5580063"/>
          <p14:tracePt t="38319" x="6292850" y="5568950"/>
          <p14:tracePt t="38330" x="6303963" y="5568950"/>
          <p14:tracePt t="38341" x="6315075" y="5557838"/>
          <p14:tracePt t="38353" x="6326188" y="5548313"/>
          <p14:tracePt t="38364" x="6326188" y="5537200"/>
          <p14:tracePt t="38378" x="6326188" y="5526088"/>
          <p14:tracePt t="38386" x="6326188" y="5514975"/>
          <p14:tracePt t="38431" x="6335713" y="5514975"/>
          <p14:tracePt t="38445" x="6335713" y="5503863"/>
          <p14:tracePt t="38454" x="6335713" y="5481638"/>
          <p14:tracePt t="38465" x="6346825" y="5470525"/>
          <p14:tracePt t="38478" x="6357938" y="5459413"/>
          <p14:tracePt t="38488" x="6391275" y="5438775"/>
          <p14:tracePt t="38499" x="6413500" y="5416550"/>
          <p14:tracePt t="38511" x="6445250" y="5405438"/>
          <p14:tracePt t="38521" x="6489700" y="5372100"/>
          <p14:tracePt t="38534" x="6511925" y="5351463"/>
          <p14:tracePt t="38545" x="6543675" y="5318125"/>
          <p14:tracePt t="38555" x="6565900" y="5284788"/>
          <p14:tracePt t="38566" x="6588125" y="5253038"/>
          <p14:tracePt t="38578" x="6608763" y="5208588"/>
          <p14:tracePt t="38589" x="6619875" y="5176838"/>
          <p14:tracePt t="38600" x="6630988" y="5154613"/>
          <p14:tracePt t="38612" x="6630988" y="5132388"/>
          <p14:tracePt t="38623" x="6642100" y="5132388"/>
          <p14:tracePt t="38847" x="6619875" y="5132388"/>
          <p14:tracePt t="38861" x="6599238" y="5132388"/>
          <p14:tracePt t="38870" x="6554788" y="5132388"/>
          <p14:tracePt t="39061" x="6543675" y="5132388"/>
          <p14:tracePt t="39534" x="6554788" y="5132388"/>
          <p14:tracePt t="39568" x="6565900" y="5132388"/>
          <p14:tracePt t="39579" x="6588125" y="5132388"/>
          <p14:tracePt t="39590" x="6608763" y="5132388"/>
          <p14:tracePt t="39601" x="6653213" y="5132388"/>
          <p14:tracePt t="39613" x="6664325" y="5121275"/>
          <p14:tracePt t="39624" x="6707188" y="5121275"/>
          <p14:tracePt t="39635" x="6718300" y="5121275"/>
          <p14:tracePt t="39647" x="6729413" y="5121275"/>
          <p14:tracePt t="39658" x="6740525" y="5121275"/>
          <p14:tracePt t="39726" x="6751638" y="5121275"/>
          <p14:tracePt t="39815" x="6762750" y="5121275"/>
          <p14:tracePt t="39860" x="6773863" y="5121275"/>
          <p14:tracePt t="39883" x="6784975" y="5121275"/>
          <p14:tracePt t="39895" x="6794500" y="5110163"/>
          <p14:tracePt t="39905" x="6816725" y="5110163"/>
          <p14:tracePt t="39918" x="6827838" y="5110163"/>
          <p14:tracePt t="39928" x="6861175" y="5110163"/>
          <p14:tracePt t="39939" x="6904038" y="5110163"/>
          <p14:tracePt t="39950" x="6959600" y="5110163"/>
          <p14:tracePt t="39961" x="7013575" y="5110163"/>
          <p14:tracePt t="39973" x="7089775" y="5110163"/>
          <p14:tracePt t="39984" x="7145338" y="5110163"/>
          <p14:tracePt t="39995" x="7177088" y="5110163"/>
          <p14:tracePt t="40006" x="7210425" y="5110163"/>
          <p14:tracePt t="40019" x="7253288" y="5110163"/>
          <p14:tracePt t="40029" x="7275513" y="5121275"/>
          <p14:tracePt t="40040" x="7319963" y="5121275"/>
          <p14:tracePt t="40051" x="7351713" y="5121275"/>
          <p14:tracePt t="40063" x="7385050" y="5121275"/>
          <p14:tracePt t="40074" x="7418388" y="5121275"/>
          <p14:tracePt t="40085" x="7429500" y="5110163"/>
          <p14:tracePt t="40096" x="7461250" y="5110163"/>
          <p14:tracePt t="40108" x="7483475" y="5110163"/>
          <p14:tracePt t="40119" x="7527925" y="5110163"/>
          <p14:tracePt t="40130" x="7559675" y="5110163"/>
          <p14:tracePt t="40141" x="7604125" y="5110163"/>
          <p14:tracePt t="40153" x="7635875" y="5110163"/>
          <p14:tracePt t="40164" x="7669213" y="5099050"/>
          <p14:tracePt t="40178" x="7702550" y="5099050"/>
          <p14:tracePt t="40186" x="7723188" y="5110163"/>
          <p14:tracePt t="40198" x="7734300" y="5110163"/>
          <p14:tracePt t="40211" x="7745413" y="5110163"/>
          <p14:tracePt t="40231" x="7756525" y="5110163"/>
          <p14:tracePt t="40265" x="7778750" y="5110163"/>
          <p14:tracePt t="40288" x="7800975" y="5099050"/>
          <p14:tracePt t="40299" x="7810500" y="5099050"/>
          <p14:tracePt t="40321" x="7832725" y="5099050"/>
          <p14:tracePt t="40333" x="7854950" y="5099050"/>
          <p14:tracePt t="40345" x="7866063" y="5099050"/>
          <p14:tracePt t="40355" x="7877175" y="5099050"/>
          <p14:tracePt t="40366" x="7908925" y="5099050"/>
          <p14:tracePt t="40378" x="7920038" y="5099050"/>
          <p14:tracePt t="40389" x="7975600" y="5099050"/>
          <p14:tracePt t="40400" x="8029575" y="5110163"/>
          <p14:tracePt t="40411" x="8083550" y="5110163"/>
          <p14:tracePt t="40423" x="8139113" y="5110163"/>
          <p14:tracePt t="40434" x="8181975" y="5110163"/>
          <p14:tracePt t="40447" x="8237538" y="5110163"/>
          <p14:tracePt t="40456" x="8302625" y="5110163"/>
          <p14:tracePt t="40468" x="8358188" y="5110163"/>
          <p14:tracePt t="40479" x="8389938" y="5110163"/>
          <p14:tracePt t="40490" x="8412163" y="5110163"/>
          <p14:tracePt t="40928" x="8434388" y="5110163"/>
          <p14:tracePt t="40940" x="8455025" y="5110163"/>
          <p14:tracePt t="40951" x="8466138" y="5110163"/>
          <p14:tracePt t="40985" x="8477250" y="5110163"/>
          <p14:tracePt t="40996" x="8488363" y="5110163"/>
          <p14:tracePt t="41019" x="8499475" y="5110163"/>
          <p14:tracePt t="41041" x="8510588" y="5110163"/>
          <p14:tracePt t="41098" x="8521700" y="5099050"/>
          <p14:tracePt t="41131" x="8521700" y="5089525"/>
          <p14:tracePt t="41144" x="8510588" y="5078413"/>
          <p14:tracePt t="41154" x="8499475" y="5078413"/>
          <p14:tracePt t="41987" x="8499475" y="5089525"/>
          <p14:tracePt t="41998" x="8488363" y="5110163"/>
          <p14:tracePt t="42012" x="8499475" y="5099050"/>
          <p14:tracePt t="42020" x="8521700" y="5099050"/>
          <p14:tracePt t="42031" x="8521700" y="5110163"/>
          <p14:tracePt t="42044" x="8553450" y="5110163"/>
          <p14:tracePt t="46145" x="8564563" y="5089525"/>
          <p14:tracePt t="46149" x="8575675" y="5067300"/>
          <p14:tracePt t="46162" x="8597900" y="5011738"/>
          <p14:tracePt t="46172" x="8609013" y="4968875"/>
          <p14:tracePt t="46183" x="8631238" y="4914900"/>
          <p14:tracePt t="46195" x="8651875" y="4859338"/>
          <p14:tracePt t="46205" x="8728075" y="4706938"/>
          <p14:tracePt t="46216" x="8794750" y="4586288"/>
          <p14:tracePt t="46228" x="8913813" y="4281488"/>
          <p14:tracePt t="46239" x="9012238" y="4029075"/>
          <p14:tracePt t="46250" x="9188450" y="3581400"/>
          <p14:tracePt t="46261" x="9296400" y="3276600"/>
          <p14:tracePt t="46273" x="9482138" y="2784475"/>
          <p14:tracePt t="46284" x="9569450" y="2468563"/>
          <p14:tracePt t="46295" x="9667875" y="1987550"/>
          <p14:tracePt t="46306" x="9701213" y="1714500"/>
          <p14:tracePt t="46318" x="9712325" y="1376363"/>
          <p14:tracePt t="46329" x="9712325" y="1114425"/>
          <p14:tracePt t="46340" x="9712325" y="971550"/>
          <p14:tracePt t="46351" x="9712325" y="796925"/>
          <p14:tracePt t="46363" x="9712325" y="709613"/>
          <p14:tracePt t="46374" x="9712325" y="622300"/>
          <p14:tracePt t="46385" x="9712325" y="588963"/>
          <p14:tracePt t="46396" x="9712325" y="579438"/>
          <p14:tracePt t="46565" x="9701213" y="546100"/>
          <p14:tracePt t="46578" x="9701213" y="469900"/>
          <p14:tracePt t="46587" x="9701213" y="414338"/>
          <p14:tracePt t="46599" x="9744075" y="349250"/>
          <p14:tracePt t="46611" x="9799638" y="295275"/>
          <p14:tracePt t="46621" x="9853613" y="239713"/>
          <p14:tracePt t="46633" x="9875838" y="196850"/>
          <p14:tracePt t="46644" x="9898063" y="131763"/>
          <p14:tracePt t="46655" x="9920288" y="87313"/>
          <p14:tracePt t="46666" x="9929813" y="444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A1DAB-D69E-42B3-B679-699410EE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Ranking</a:t>
            </a:r>
            <a:r>
              <a:rPr kumimoji="1" lang="ko-KR" altLang="en-US" dirty="0"/>
              <a:t> 출력 시 자료구조</a:t>
            </a:r>
            <a:br>
              <a:rPr kumimoji="1" lang="en-US" altLang="ko-KR" dirty="0"/>
            </a:br>
            <a:r>
              <a:rPr kumimoji="1" lang="en-US" altLang="ko-Kore-KR" dirty="0" err="1"/>
              <a:t>Linkedlist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 array</a:t>
            </a:r>
            <a:r>
              <a:rPr kumimoji="1" lang="ko-KR" altLang="en-US" dirty="0"/>
              <a:t> 차이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A736C-7EFE-2AC1-CB38-BFA690BF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공간 복잡도는 </a:t>
            </a:r>
            <a:r>
              <a:rPr kumimoji="1" lang="en-US" altLang="ko-KR" dirty="0"/>
              <a:t>O(n)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동일</a:t>
            </a:r>
            <a:endParaRPr kumimoji="1" lang="en-US" altLang="ko-Kore-KR" dirty="0"/>
          </a:p>
          <a:p>
            <a:r>
              <a:rPr kumimoji="1" lang="en-US" altLang="ko-Kore-KR" dirty="0" err="1"/>
              <a:t>Lin</a:t>
            </a:r>
            <a:r>
              <a:rPr kumimoji="1" lang="en-US" altLang="ko-KR" dirty="0" err="1"/>
              <a:t>kedlist</a:t>
            </a:r>
            <a:r>
              <a:rPr kumimoji="1" lang="ko-KR" altLang="en-US" dirty="0"/>
              <a:t>는 삽입 및 삭제에 유리하다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배열의 경우 다시 노드들의 재 이동 필요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각 모드에 따른 </a:t>
            </a:r>
            <a:r>
              <a:rPr kumimoji="1" lang="en-US" altLang="ko-KR" dirty="0"/>
              <a:t>ranking </a:t>
            </a:r>
            <a:r>
              <a:rPr kumimoji="1" lang="ko-KR" altLang="en-US" dirty="0"/>
              <a:t>정보는 새로운 게임 정보를 저장해야 하니 </a:t>
            </a:r>
            <a:r>
              <a:rPr kumimoji="1" lang="en-US" altLang="ko-KR" dirty="0" err="1"/>
              <a:t>linkedlist</a:t>
            </a:r>
            <a:r>
              <a:rPr kumimoji="1" lang="ko-KR" altLang="en-US" dirty="0"/>
              <a:t>로 구현한다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Array</a:t>
            </a:r>
            <a:r>
              <a:rPr kumimoji="1" lang="ko-KR" altLang="en-US" dirty="0"/>
              <a:t>는 특정 노드 탐색 및 교환에 유리하다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시간 복잡도 </a:t>
            </a:r>
            <a:r>
              <a:rPr kumimoji="1" lang="en-US" altLang="ko-KR" dirty="0"/>
              <a:t>O(1)</a:t>
            </a:r>
          </a:p>
          <a:p>
            <a:r>
              <a:rPr kumimoji="1" lang="en-US" altLang="ko-Kore-KR" dirty="0"/>
              <a:t>Total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ranking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heap sorting</a:t>
            </a:r>
            <a:r>
              <a:rPr kumimoji="1" lang="ko-KR" altLang="en-US" dirty="0"/>
              <a:t>을 하는데 </a:t>
            </a:r>
            <a:r>
              <a:rPr kumimoji="1" lang="en-US" altLang="ko-KR" dirty="0"/>
              <a:t>array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16B7D6D-D1D0-BD85-BD77-3C1C62224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6"/>
    </mc:Choice>
    <mc:Fallback>
      <p:transition spd="slow" advTm="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" x="5133975" y="1812925"/>
          <p14:tracePt t="17" x="4905375" y="1703388"/>
          <p14:tracePt t="33" x="4818063" y="1627188"/>
          <p14:tracePt t="39" x="4795838" y="1593850"/>
          <p14:tracePt t="241" x="4784725" y="1616075"/>
          <p14:tracePt t="243" x="4818063" y="1616075"/>
          <p14:tracePt t="253" x="4806950" y="1627188"/>
          <p14:tracePt t="265" x="4773613" y="1627188"/>
          <p14:tracePt t="275" x="4741863" y="1627188"/>
          <p14:tracePt t="287" x="4675188" y="1638300"/>
          <p14:tracePt t="298" x="4621213" y="1649413"/>
          <p14:tracePt t="309" x="4533900" y="1649413"/>
          <p14:tracePt t="320" x="4435475" y="1649413"/>
          <p14:tracePt t="332" x="4348163" y="1649413"/>
          <p14:tracePt t="342" x="4227513" y="1649413"/>
          <p14:tracePt t="354" x="4162425" y="1649413"/>
          <p14:tracePt t="365" x="4064000" y="1649413"/>
          <p14:tracePt t="376" x="3987800" y="1649413"/>
          <p14:tracePt t="389" x="3922713" y="1649413"/>
          <p14:tracePt t="399" x="3833813" y="1660525"/>
          <p14:tracePt t="410" x="3768725" y="1660525"/>
          <p14:tracePt t="421" x="3725863" y="1649413"/>
          <p14:tracePt t="433" x="3681413" y="1649413"/>
          <p14:tracePt t="444" x="3648075" y="1649413"/>
          <p14:tracePt t="455" x="3616325" y="1638300"/>
          <p14:tracePt t="467" x="3571875" y="1627188"/>
          <p14:tracePt t="478" x="3529013" y="1616075"/>
          <p14:tracePt t="489" x="3473450" y="1616075"/>
          <p14:tracePt t="500" x="3430588" y="1616075"/>
          <p14:tracePt t="511" x="3397250" y="1604963"/>
          <p14:tracePt t="534" x="3386138" y="1604963"/>
          <p14:tracePt t="545" x="3375025" y="1604963"/>
          <p14:tracePt t="580" x="3375025" y="1593850"/>
          <p14:tracePt t="590" x="3386138" y="1582738"/>
          <p14:tracePt t="602" x="3397250" y="1562100"/>
          <p14:tracePt t="615" x="3408363" y="1550988"/>
          <p14:tracePt t="624" x="3430588" y="1517650"/>
          <p14:tracePt t="635" x="3452813" y="1506538"/>
          <p14:tracePt t="770" x="3441700" y="1506538"/>
          <p14:tracePt t="782" x="3441700" y="1495425"/>
          <p14:tracePt t="792" x="3441700" y="1485900"/>
          <p14:tracePt t="804" x="3452813" y="1474788"/>
          <p14:tracePt t="815" x="3452813" y="1463675"/>
          <p14:tracePt t="826" x="3452813" y="1452563"/>
          <p14:tracePt t="849" x="3473450" y="1441450"/>
          <p14:tracePt t="860" x="3506788" y="1430338"/>
          <p14:tracePt t="871" x="3560763" y="1408113"/>
          <p14:tracePt t="883" x="3638550" y="1387475"/>
          <p14:tracePt t="894" x="3714750" y="1343025"/>
          <p14:tracePt t="905" x="3824288" y="1309688"/>
          <p14:tracePt t="917" x="3911600" y="1289050"/>
          <p14:tracePt t="928" x="3943350" y="1289050"/>
          <p14:tracePt t="939" x="3976688" y="1289050"/>
          <p14:tracePt t="950" x="3998913" y="1289050"/>
          <p14:tracePt t="1039" x="4010025" y="1277938"/>
          <p14:tracePt t="1052" x="4030663" y="1277938"/>
          <p14:tracePt t="1065" x="4052888" y="1277938"/>
          <p14:tracePt t="1208" x="4064000" y="1277938"/>
          <p14:tracePt t="1220" x="4075113" y="1277938"/>
          <p14:tracePt t="1232" x="4108450" y="1277938"/>
          <p14:tracePt t="1243" x="4140200" y="1277938"/>
          <p14:tracePt t="1254" x="4162425" y="1277938"/>
          <p14:tracePt t="1267" x="4195763" y="1289050"/>
          <p14:tracePt t="1276" x="4205288" y="1289050"/>
          <p14:tracePt t="1288" x="4216400" y="1289050"/>
          <p14:tracePt t="1310" x="4227513" y="1289050"/>
          <p14:tracePt t="1321" x="4238625" y="1289050"/>
          <p14:tracePt t="1333" x="4249738" y="1289050"/>
          <p14:tracePt t="1344" x="4260850" y="1289050"/>
          <p14:tracePt t="1355" x="4283075" y="1289050"/>
          <p14:tracePt t="1367" x="4314825" y="1289050"/>
          <p14:tracePt t="1378" x="4337050" y="1289050"/>
          <p14:tracePt t="1389" x="4381500" y="1289050"/>
          <p14:tracePt t="1400" x="4435475" y="1289050"/>
          <p14:tracePt t="1412" x="4468813" y="1289050"/>
          <p14:tracePt t="1423" x="4511675" y="1289050"/>
          <p14:tracePt t="1434" x="4545013" y="1289050"/>
          <p14:tracePt t="1449" x="4598988" y="1289050"/>
          <p14:tracePt t="1457" x="4643438" y="1300163"/>
          <p14:tracePt t="1468" x="4675188" y="1300163"/>
          <p14:tracePt t="1482" x="4708525" y="1300163"/>
          <p14:tracePt t="1490" x="4719638" y="1300163"/>
          <p14:tracePt t="1501" x="4752975" y="1300163"/>
          <p14:tracePt t="1515" x="4795838" y="1300163"/>
          <p14:tracePt t="1524" x="4860925" y="1300163"/>
          <p14:tracePt t="1535" x="4916488" y="1300163"/>
          <p14:tracePt t="1548" x="4970463" y="1300163"/>
          <p14:tracePt t="1558" x="5003800" y="1300163"/>
          <p14:tracePt t="1569" x="5035550" y="1289050"/>
          <p14:tracePt t="1582" x="5046663" y="1289050"/>
          <p14:tracePt t="1591" x="5068888" y="1289050"/>
          <p14:tracePt t="1603" x="5080000" y="1289050"/>
          <p14:tracePt t="1615" x="5091113" y="1289050"/>
          <p14:tracePt t="1636" x="5102225" y="1289050"/>
          <p14:tracePt t="1648" x="5113338" y="1289050"/>
          <p14:tracePt t="1659" x="5133975" y="1289050"/>
          <p14:tracePt t="1670" x="5156200" y="1289050"/>
          <p14:tracePt t="1682" x="5200650" y="1277938"/>
          <p14:tracePt t="1693" x="5243513" y="1277938"/>
          <p14:tracePt t="1704" x="5287963" y="1277938"/>
          <p14:tracePt t="1715" x="5330825" y="1266825"/>
          <p14:tracePt t="1726" x="5375275" y="1266825"/>
          <p14:tracePt t="1738" x="5418138" y="1266825"/>
          <p14:tracePt t="1749" x="5440363" y="1255713"/>
          <p14:tracePt t="1771" x="5451475" y="1255713"/>
          <p14:tracePt t="1794" x="5462588" y="1255713"/>
          <p14:tracePt t="1805" x="5473700" y="1255713"/>
          <p14:tracePt t="2120" x="5418138" y="1277938"/>
          <p14:tracePt t="2132" x="5319713" y="1289050"/>
          <p14:tracePt t="2143" x="5254625" y="1309688"/>
          <p14:tracePt t="2154" x="5091113" y="1365250"/>
          <p14:tracePt t="2165" x="4927600" y="1408113"/>
          <p14:tracePt t="2176" x="4598988" y="1517650"/>
          <p14:tracePt t="2188" x="4271963" y="1670050"/>
          <p14:tracePt t="2199" x="4052888" y="1758950"/>
          <p14:tracePt t="2210" x="3768725" y="1878013"/>
          <p14:tracePt t="2222" x="3560763" y="1954213"/>
          <p14:tracePt t="2233" x="3452813" y="1998663"/>
          <p14:tracePt t="2244" x="3287713" y="2052638"/>
          <p14:tracePt t="2255" x="3189288" y="2074863"/>
          <p14:tracePt t="2266" x="3135313" y="2085975"/>
          <p14:tracePt t="2278" x="3059113" y="2108200"/>
          <p14:tracePt t="2289" x="2971800" y="2119313"/>
          <p14:tracePt t="2300" x="2895600" y="2128838"/>
          <p14:tracePt t="2311" x="2786063" y="2139950"/>
          <p14:tracePt t="2323" x="2720975" y="2139950"/>
          <p14:tracePt t="2334" x="2654300" y="2139950"/>
          <p14:tracePt t="2344" x="2600325" y="2139950"/>
          <p14:tracePt t="2357" x="2578100" y="2139950"/>
          <p14:tracePt t="2367" x="2535238" y="2139950"/>
          <p14:tracePt t="2382" x="2490788" y="2128838"/>
          <p14:tracePt t="2390" x="2479675" y="2119313"/>
          <p14:tracePt t="2401" x="2447925" y="2108200"/>
          <p14:tracePt t="2415" x="2436813" y="2097088"/>
          <p14:tracePt t="2426" x="2436813" y="2085975"/>
          <p14:tracePt t="2436" x="2436813" y="2074863"/>
          <p14:tracePt t="2448" x="2436813" y="2063750"/>
          <p14:tracePt t="2457" x="2436813" y="2052638"/>
          <p14:tracePt t="2480" x="2436813" y="2041525"/>
          <p14:tracePt t="2481" x="2425700" y="2020888"/>
          <p14:tracePt t="2491" x="2425700" y="2009775"/>
          <p14:tracePt t="2502" x="2425700" y="1998663"/>
          <p14:tracePt t="2559" x="2447925" y="1998663"/>
          <p14:tracePt t="2570" x="2457450" y="1987550"/>
          <p14:tracePt t="2582" x="2479675" y="1987550"/>
          <p14:tracePt t="2604" x="2490788" y="1987550"/>
          <p14:tracePt t="2615" x="2513013" y="1976438"/>
          <p14:tracePt t="2626" x="2535238" y="1976438"/>
          <p14:tracePt t="2638" x="2544763" y="1965325"/>
          <p14:tracePt t="2649" x="2555875" y="1965325"/>
          <p14:tracePt t="2660" x="2589213" y="1965325"/>
          <p14:tracePt t="2671" x="2622550" y="1954213"/>
          <p14:tracePt t="2683" x="2665413" y="1943100"/>
          <p14:tracePt t="2694" x="2730500" y="1933575"/>
          <p14:tracePt t="2705" x="2752725" y="1922463"/>
          <p14:tracePt t="2717" x="2797175" y="1922463"/>
          <p14:tracePt t="2728" x="2817813" y="1911350"/>
          <p14:tracePt t="2739" x="2851150" y="1911350"/>
          <p14:tracePt t="2750" x="2862263" y="1900238"/>
          <p14:tracePt t="2761" x="2895600" y="1889125"/>
          <p14:tracePt t="2773" x="2916238" y="1889125"/>
          <p14:tracePt t="2784" x="2971800" y="1866900"/>
          <p14:tracePt t="2798" x="3014663" y="1846263"/>
          <p14:tracePt t="2807" x="3036888" y="1835150"/>
          <p14:tracePt t="2818" x="3092450" y="1812925"/>
          <p14:tracePt t="2832" x="3124200" y="1790700"/>
          <p14:tracePt t="2840" x="3157538" y="1790700"/>
          <p14:tracePt t="2851" x="3179763" y="1779588"/>
          <p14:tracePt t="2865" x="3200400" y="1779588"/>
          <p14:tracePt t="2874" x="3211513" y="1779588"/>
          <p14:tracePt t="2885" x="3222625" y="1779588"/>
          <p14:tracePt t="3189" x="3233738" y="1779588"/>
          <p14:tracePt t="3200" x="3222625" y="1758950"/>
          <p14:tracePt t="3211" x="3179763" y="1736725"/>
          <p14:tracePt t="3223" x="3179763" y="1725613"/>
          <p14:tracePt t="3460" x="3179763" y="1758950"/>
          <p14:tracePt t="3470" x="3222625" y="1768475"/>
          <p14:tracePt t="3482" x="3408363" y="1790700"/>
          <p14:tracePt t="3493" x="3517900" y="1790700"/>
          <p14:tracePt t="3504" x="3648075" y="1790700"/>
          <p14:tracePt t="3515" x="3725863" y="1790700"/>
          <p14:tracePt t="3526" x="3833813" y="1790700"/>
          <p14:tracePt t="3538" x="3932238" y="1790700"/>
          <p14:tracePt t="3549" x="4052888" y="1790700"/>
          <p14:tracePt t="3560" x="4151313" y="1790700"/>
          <p14:tracePt t="3571" x="4260850" y="1779588"/>
          <p14:tracePt t="3583" x="4325938" y="1779588"/>
          <p14:tracePt t="3594" x="4402138" y="1779588"/>
          <p14:tracePt t="3605" x="4446588" y="1779588"/>
          <p14:tracePt t="3617" x="4511675" y="1779588"/>
          <p14:tracePt t="3628" x="4545013" y="1779588"/>
          <p14:tracePt t="3639" x="4576763" y="1779588"/>
          <p14:tracePt t="3650" x="4598988" y="1779588"/>
          <p14:tracePt t="3661" x="4610100" y="1779588"/>
          <p14:tracePt t="3673" x="4632325" y="1779588"/>
          <p14:tracePt t="3684" x="4654550" y="1779588"/>
          <p14:tracePt t="3999" x="4632325" y="1758950"/>
          <p14:tracePt t="4337" x="4632325" y="1768475"/>
          <p14:tracePt t="4381" x="4643438" y="1768475"/>
          <p14:tracePt t="4393" x="4654550" y="1768475"/>
          <p14:tracePt t="5214" x="4621213" y="1790700"/>
          <p14:tracePt t="5215" x="4576763" y="1846263"/>
          <p14:tracePt t="5226" x="4522788" y="1911350"/>
          <p14:tracePt t="5237" x="4479925" y="1965325"/>
          <p14:tracePt t="5250" x="4391025" y="2052638"/>
          <p14:tracePt t="5259" x="4283075" y="2151063"/>
          <p14:tracePt t="5270" x="4205288" y="2206625"/>
          <p14:tracePt t="5282" x="4097338" y="2271713"/>
          <p14:tracePt t="5293" x="3987800" y="2336800"/>
          <p14:tracePt t="5304" x="3911600" y="2381250"/>
          <p14:tracePt t="5315" x="3802063" y="2413000"/>
          <p14:tracePt t="5327" x="3670300" y="2446338"/>
          <p14:tracePt t="5338" x="3540125" y="2489200"/>
          <p14:tracePt t="5349" x="3354388" y="2544763"/>
          <p14:tracePt t="5360" x="3233738" y="2576513"/>
          <p14:tracePt t="5371" x="3070225" y="2632075"/>
          <p14:tracePt t="5383" x="2960688" y="2674938"/>
          <p14:tracePt t="5394" x="2916238" y="2686050"/>
          <p14:tracePt t="5405" x="2884488" y="2697163"/>
          <p14:tracePt t="5416" x="2873375" y="2697163"/>
          <p14:tracePt t="5484" x="2862263" y="2697163"/>
          <p14:tracePt t="5508" x="2851150" y="2686050"/>
          <p14:tracePt t="5518" x="2828925" y="2686050"/>
          <p14:tracePt t="5532" x="2817813" y="2686050"/>
          <p14:tracePt t="5540" x="2808288" y="2674938"/>
          <p14:tracePt t="5551" x="2786063" y="2674938"/>
          <p14:tracePt t="5565" x="2752725" y="2663825"/>
          <p14:tracePt t="5574" x="2709863" y="2643188"/>
          <p14:tracePt t="5585" x="2676525" y="2620963"/>
          <p14:tracePt t="5598" x="2632075" y="2598738"/>
          <p14:tracePt t="5608" x="2578100" y="2566988"/>
          <p14:tracePt t="5619" x="2544763" y="2555875"/>
          <p14:tracePt t="5632" x="2524125" y="2555875"/>
          <p14:tracePt t="5641" x="2501900" y="2555875"/>
          <p14:tracePt t="5664" x="2490788" y="2555875"/>
          <p14:tracePt t="5686" x="2479675" y="2544763"/>
          <p14:tracePt t="5698" x="2468563" y="2544763"/>
          <p14:tracePt t="5709" x="2447925" y="2544763"/>
          <p14:tracePt t="5720" x="2425700" y="2544763"/>
          <p14:tracePt t="5732" x="2425700" y="2533650"/>
          <p14:tracePt t="5743" x="2414588" y="2533650"/>
          <p14:tracePt t="5911" x="2425700" y="2533650"/>
          <p14:tracePt t="5923" x="2425700" y="2522538"/>
          <p14:tracePt t="5934" x="2436813" y="2522538"/>
          <p14:tracePt t="5945" x="2457450" y="2511425"/>
          <p14:tracePt t="5956" x="2479675" y="2500313"/>
          <p14:tracePt t="5968" x="2501900" y="2500313"/>
          <p14:tracePt t="5982" x="2535238" y="2489200"/>
          <p14:tracePt t="6069" x="2544763" y="2489200"/>
          <p14:tracePt t="6091" x="2555875" y="2489200"/>
          <p14:tracePt t="6103" x="2566988" y="2479675"/>
          <p14:tracePt t="6115" x="2578100" y="2479675"/>
          <p14:tracePt t="6136" x="2589213" y="2479675"/>
          <p14:tracePt t="6159" x="2600325" y="2479675"/>
          <p14:tracePt t="6170" x="2611438" y="2479675"/>
          <p14:tracePt t="6182" x="2622550" y="2479675"/>
          <p14:tracePt t="6193" x="2632075" y="2479675"/>
          <p14:tracePt t="6204" x="2643188" y="2468563"/>
          <p14:tracePt t="6215" x="2654300" y="2468563"/>
          <p14:tracePt t="6226" x="2687638" y="2468563"/>
          <p14:tracePt t="6238" x="2720975" y="2457450"/>
          <p14:tracePt t="6249" x="2752725" y="2457450"/>
          <p14:tracePt t="6260" x="2808288" y="2446338"/>
          <p14:tracePt t="6271" x="2851150" y="2446338"/>
          <p14:tracePt t="6283" x="2884488" y="2446338"/>
          <p14:tracePt t="6294" x="2916238" y="2435225"/>
          <p14:tracePt t="6305" x="2960688" y="2435225"/>
          <p14:tracePt t="6317" x="2971800" y="2435225"/>
          <p14:tracePt t="6328" x="2994025" y="2435225"/>
          <p14:tracePt t="6339" x="3014663" y="2435225"/>
          <p14:tracePt t="6350" x="3025775" y="2435225"/>
          <p14:tracePt t="6361" x="3048000" y="2435225"/>
          <p14:tracePt t="6373" x="3070225" y="2424113"/>
          <p14:tracePt t="6384" x="3113088" y="2424113"/>
          <p14:tracePt t="6398" x="3168650" y="2413000"/>
          <p14:tracePt t="6406" x="3211513" y="2413000"/>
          <p14:tracePt t="6418" x="3287713" y="2401888"/>
          <p14:tracePt t="6432" x="3343275" y="2390775"/>
          <p14:tracePt t="6440" x="3397250" y="2390775"/>
          <p14:tracePt t="6451" x="3419475" y="2390775"/>
          <p14:tracePt t="6465" x="3441700" y="2390775"/>
          <p14:tracePt t="6474" x="3452813" y="2390775"/>
          <p14:tracePt t="6485" x="3463925" y="2390775"/>
          <p14:tracePt t="6498" x="3484563" y="2390775"/>
          <p14:tracePt t="6506" x="3495675" y="2401888"/>
          <p14:tracePt t="6519" x="3506788" y="2401888"/>
          <p14:tracePt t="6532" x="3529013" y="2401888"/>
          <p14:tracePt t="6541" x="3560763" y="2401888"/>
          <p14:tracePt t="6553" x="3582988" y="2401888"/>
          <p14:tracePt t="6565" x="3605213" y="2401888"/>
          <p14:tracePt t="6575" x="3616325" y="2401888"/>
          <p14:tracePt t="7171" x="3627438" y="2401888"/>
          <p14:tracePt t="7183" x="3638550" y="2401888"/>
          <p14:tracePt t="7194" x="3648075" y="2401888"/>
          <p14:tracePt t="7216" x="3659188" y="2401888"/>
          <p14:tracePt t="7228" x="3670300" y="2401888"/>
          <p14:tracePt t="7239" x="3692525" y="2401888"/>
          <p14:tracePt t="7250" x="3725863" y="2390775"/>
          <p14:tracePt t="7261" x="3779838" y="2390775"/>
          <p14:tracePt t="7274" x="3833813" y="2381250"/>
          <p14:tracePt t="7284" x="3900488" y="2359025"/>
          <p14:tracePt t="7298" x="3932238" y="2359025"/>
          <p14:tracePt t="7306" x="3954463" y="2359025"/>
          <p14:tracePt t="7318" x="3976688" y="2359025"/>
          <p14:tracePt t="7332" x="3987800" y="2359025"/>
          <p14:tracePt t="7340" x="3998913" y="2359025"/>
          <p14:tracePt t="7385" x="4010025" y="2359025"/>
          <p14:tracePt t="7398" x="4030663" y="2359025"/>
          <p14:tracePt t="7408" x="4075113" y="2359025"/>
          <p14:tracePt t="7419" x="4108450" y="2359025"/>
          <p14:tracePt t="7432" x="4184650" y="2359025"/>
          <p14:tracePt t="7441" x="4249738" y="2359025"/>
          <p14:tracePt t="7453" x="4283075" y="2359025"/>
          <p14:tracePt t="7465" x="4337050" y="2359025"/>
          <p14:tracePt t="7475" x="4381500" y="2359025"/>
          <p14:tracePt t="7486" x="4413250" y="2359025"/>
          <p14:tracePt t="7633" x="4402138" y="2370138"/>
          <p14:tracePt t="7644" x="4381500" y="2381250"/>
          <p14:tracePt t="7655" x="4370388" y="2390775"/>
          <p14:tracePt t="7666" x="4359275" y="2401888"/>
          <p14:tracePt t="7678" x="4337050" y="2424113"/>
          <p14:tracePt t="7689" x="4325938" y="2446338"/>
          <p14:tracePt t="7700" x="4314825" y="2457450"/>
          <p14:tracePt t="7711" x="4303713" y="2468563"/>
          <p14:tracePt t="7723" x="4283075" y="2500313"/>
          <p14:tracePt t="7734" x="4271963" y="2533650"/>
          <p14:tracePt t="7745" x="4249738" y="2555875"/>
          <p14:tracePt t="7756" x="4216400" y="2587625"/>
          <p14:tracePt t="7768" x="4195763" y="2609850"/>
          <p14:tracePt t="7782" x="4151313" y="2654300"/>
          <p14:tracePt t="7790" x="4108450" y="2674938"/>
          <p14:tracePt t="7801" x="4108450" y="2697163"/>
          <p14:tracePt t="7815" x="4086225" y="2719388"/>
          <p14:tracePt t="7824" x="4075113" y="2730500"/>
          <p14:tracePt t="7835" x="4064000" y="2741613"/>
          <p14:tracePt t="7848" x="4052888" y="2762250"/>
          <p14:tracePt t="7858" x="4052888" y="2773363"/>
          <p14:tracePt t="7869" x="4041775" y="2773363"/>
          <p14:tracePt t="7882" x="4030663" y="2773363"/>
          <p14:tracePt t="7903" x="4019550" y="2784475"/>
          <p14:tracePt t="7915" x="4010025" y="2784475"/>
          <p14:tracePt t="7936" x="3998913" y="2795588"/>
          <p14:tracePt t="7948" x="3987800" y="2806700"/>
          <p14:tracePt t="7959" x="3976688" y="2806700"/>
          <p14:tracePt t="7970" x="3965575" y="2817813"/>
          <p14:tracePt t="7982" x="3943350" y="2828925"/>
          <p14:tracePt t="7993" x="3911600" y="2840038"/>
          <p14:tracePt t="8004" x="3844925" y="2860675"/>
          <p14:tracePt t="8015" x="3768725" y="2882900"/>
          <p14:tracePt t="8026" x="3725863" y="2916238"/>
          <p14:tracePt t="8038" x="3670300" y="2936875"/>
          <p14:tracePt t="8049" x="3616325" y="2959100"/>
          <p14:tracePt t="8060" x="3560763" y="2981325"/>
          <p14:tracePt t="8071" x="3484563" y="3003550"/>
          <p14:tracePt t="8083" x="3430588" y="3014663"/>
          <p14:tracePt t="8094" x="3365500" y="3024188"/>
          <p14:tracePt t="8105" x="3321050" y="3035300"/>
          <p14:tracePt t="8116" x="3287713" y="3035300"/>
          <p14:tracePt t="8128" x="3233738" y="3035300"/>
          <p14:tracePt t="8139" x="3189288" y="3035300"/>
          <p14:tracePt t="8150" x="3157538" y="3035300"/>
          <p14:tracePt t="8161" x="3070225" y="3035300"/>
          <p14:tracePt t="8173" x="2960688" y="3046413"/>
          <p14:tracePt t="8184" x="2862263" y="3046413"/>
          <p14:tracePt t="8198" x="2752725" y="3046413"/>
          <p14:tracePt t="8206" x="2665413" y="3057525"/>
          <p14:tracePt t="8218" x="2600325" y="3057525"/>
          <p14:tracePt t="8232" x="2535238" y="3057525"/>
          <p14:tracePt t="8240" x="2479675" y="3046413"/>
          <p14:tracePt t="8251" x="2436813" y="3046413"/>
          <p14:tracePt t="8265" x="2414588" y="3046413"/>
          <p14:tracePt t="8274" x="2392363" y="3046413"/>
          <p14:tracePt t="8285" x="2370138" y="3035300"/>
          <p14:tracePt t="8330" x="2359025" y="3035300"/>
          <p14:tracePt t="8353" x="2338388" y="3035300"/>
          <p14:tracePt t="8365" x="2316163" y="3035300"/>
          <p14:tracePt t="8375" x="2316163" y="3024188"/>
          <p14:tracePt t="8386" x="2282825" y="3024188"/>
          <p14:tracePt t="8398" x="2271713" y="3024188"/>
          <p14:tracePt t="8408" x="2271713" y="3014663"/>
          <p14:tracePt t="8431" x="2262188" y="3014663"/>
          <p14:tracePt t="8488" x="2262188" y="3003550"/>
          <p14:tracePt t="8679" x="2262188" y="2992438"/>
          <p14:tracePt t="8713" x="2271713" y="2992438"/>
          <p14:tracePt t="8724" x="2282825" y="2992438"/>
          <p14:tracePt t="8735" x="2305050" y="2992438"/>
          <p14:tracePt t="8758" x="2338388" y="2981325"/>
          <p14:tracePt t="8780" x="2349500" y="2981325"/>
          <p14:tracePt t="8803" x="2359025" y="2981325"/>
          <p14:tracePt t="8815" x="2370138" y="2981325"/>
          <p14:tracePt t="8825" x="2370138" y="2970213"/>
          <p14:tracePt t="8836" x="2403475" y="2970213"/>
          <p14:tracePt t="8848" x="2425700" y="2959100"/>
          <p14:tracePt t="8859" x="2457450" y="2947988"/>
          <p14:tracePt t="8870" x="2479675" y="2947988"/>
          <p14:tracePt t="8882" x="2501900" y="2947988"/>
          <p14:tracePt t="8893" x="2535238" y="2936875"/>
          <p14:tracePt t="8904" x="2555875" y="2936875"/>
          <p14:tracePt t="8915" x="2578100" y="2936875"/>
          <p14:tracePt t="8926" x="2589213" y="2936875"/>
          <p14:tracePt t="8949" x="2600325" y="2936875"/>
          <p14:tracePt t="8960" x="2622550" y="2936875"/>
          <p14:tracePt t="8971" x="2632075" y="2936875"/>
          <p14:tracePt t="8983" x="2665413" y="2927350"/>
          <p14:tracePt t="8994" x="2698750" y="2927350"/>
          <p14:tracePt t="9005" x="2730500" y="2916238"/>
          <p14:tracePt t="9017" x="2752725" y="2905125"/>
          <p14:tracePt t="9039" x="2763838" y="2905125"/>
          <p14:tracePt t="9050" x="2774950" y="2905125"/>
          <p14:tracePt t="9061" x="2786063" y="2905125"/>
          <p14:tracePt t="9084" x="2797175" y="2905125"/>
          <p14:tracePt t="9095" x="2808288" y="2905125"/>
          <p14:tracePt t="9106" x="2840038" y="2905125"/>
          <p14:tracePt t="9118" x="2873375" y="2894013"/>
          <p14:tracePt t="9140" x="2938463" y="2894013"/>
          <p14:tracePt t="9151" x="2971800" y="2882900"/>
          <p14:tracePt t="9165" x="2982913" y="2882900"/>
          <p14:tracePt t="9174" x="3003550" y="2882900"/>
          <p14:tracePt t="9185" x="3025775" y="2882900"/>
          <p14:tracePt t="9208" x="3036888" y="2882900"/>
          <p14:tracePt t="9219" x="3048000" y="2882900"/>
          <p14:tracePt t="9232" x="3070225" y="2882900"/>
          <p14:tracePt t="9241" x="3092450" y="2882900"/>
          <p14:tracePt t="9253" x="3124200" y="2882900"/>
          <p14:tracePt t="9265" x="3157538" y="2882900"/>
          <p14:tracePt t="9275" x="3189288" y="2882900"/>
          <p14:tracePt t="9286" x="3211513" y="2882900"/>
          <p14:tracePt t="9298" x="3233738" y="2882900"/>
          <p14:tracePt t="9309" x="3244850" y="2882900"/>
          <p14:tracePt t="9320" x="3267075" y="2882900"/>
          <p14:tracePt t="9332" x="3287713" y="2882900"/>
          <p14:tracePt t="9343" x="3298825" y="2882900"/>
          <p14:tracePt t="9354" x="3309938" y="2882900"/>
          <p14:tracePt t="9365" x="3321050" y="2882900"/>
          <p14:tracePt t="9376" x="3332163" y="2882900"/>
          <p14:tracePt t="9399" x="3343275" y="2882900"/>
          <p14:tracePt t="9444" x="3354388" y="2882900"/>
          <p14:tracePt t="9590" x="3354388" y="2905125"/>
          <p14:tracePt t="9635" x="3354388" y="2916238"/>
          <p14:tracePt t="9648" x="3343275" y="2916238"/>
          <p14:tracePt t="9658" x="3309938" y="2927350"/>
          <p14:tracePt t="9669" x="3287713" y="2927350"/>
          <p14:tracePt t="9682" x="3244850" y="2927350"/>
          <p14:tracePt t="9691" x="3200400" y="2916238"/>
          <p14:tracePt t="9703" x="3179763" y="2894013"/>
          <p14:tracePt t="9715" x="3179763" y="2882900"/>
          <p14:tracePt t="9725" x="3179763" y="2828925"/>
          <p14:tracePt t="9736" x="3179763" y="2773363"/>
          <p14:tracePt t="9759" x="3222625" y="2587625"/>
          <p14:tracePt t="9770" x="3233738" y="2566988"/>
          <p14:tracePt t="9782" x="3267075" y="2555875"/>
          <p14:tracePt t="9793" x="3298825" y="2555875"/>
          <p14:tracePt t="9804" x="3321050" y="2555875"/>
          <p14:tracePt t="9815" x="3343275" y="2555875"/>
          <p14:tracePt t="9826" x="3365500" y="2555875"/>
          <p14:tracePt t="9838" x="3397250" y="2598738"/>
          <p14:tracePt t="9849" x="3463925" y="2663825"/>
          <p14:tracePt t="9860" x="3506788" y="2719388"/>
          <p14:tracePt t="9871" x="3560763" y="2773363"/>
          <p14:tracePt t="9883" x="3582988" y="2806700"/>
          <p14:tracePt t="9894" x="3605213" y="2828925"/>
          <p14:tracePt t="9905" x="3616325" y="2828925"/>
          <p14:tracePt t="9917" x="3627438" y="2828925"/>
          <p14:tracePt t="9939" x="3638550" y="2828925"/>
          <p14:tracePt t="9950" x="3648075" y="2828925"/>
          <p14:tracePt t="9961" x="3670300" y="2828925"/>
          <p14:tracePt t="9984" x="3725863" y="2828925"/>
          <p14:tracePt t="9995" x="3779838" y="2828925"/>
          <p14:tracePt t="10006" x="3889375" y="2828925"/>
          <p14:tracePt t="10018" x="3965575" y="2840038"/>
          <p14:tracePt t="10032" x="4097338" y="2860675"/>
          <p14:tracePt t="10040" x="4238625" y="2882900"/>
          <p14:tracePt t="10051" x="4337050" y="2905125"/>
          <p14:tracePt t="10065" x="4489450" y="2936875"/>
          <p14:tracePt t="10074" x="4587875" y="2992438"/>
          <p14:tracePt t="10085" x="4598988" y="3003550"/>
          <p14:tracePt t="10098" x="4610100" y="3014663"/>
          <p14:tracePt t="10108" x="4598988" y="3024188"/>
          <p14:tracePt t="10119" x="4598988" y="3035300"/>
          <p14:tracePt t="10132" x="4567238" y="3046413"/>
          <p14:tracePt t="10141" x="4545013" y="3057525"/>
          <p14:tracePt t="10153" x="4500563" y="3079750"/>
          <p14:tracePt t="10165" x="4457700" y="3101975"/>
          <p14:tracePt t="10175" x="4402138" y="3101975"/>
          <p14:tracePt t="10186" x="4314825" y="3101975"/>
          <p14:tracePt t="10198" x="4216400" y="3079750"/>
          <p14:tracePt t="10209" x="4162425" y="3057525"/>
          <p14:tracePt t="10220" x="4097338" y="3035300"/>
          <p14:tracePt t="10232" x="4052888" y="2981325"/>
          <p14:tracePt t="10243" x="4030663" y="2927350"/>
          <p14:tracePt t="10254" x="4030663" y="2840038"/>
          <p14:tracePt t="10265" x="4052888" y="2719388"/>
          <p14:tracePt t="10276" x="4097338" y="2598738"/>
          <p14:tracePt t="10288" x="4173538" y="2435225"/>
          <p14:tracePt t="10299" x="4249738" y="2336800"/>
          <p14:tracePt t="10310" x="4283075" y="2303463"/>
          <p14:tracePt t="10321" x="4359275" y="2303463"/>
          <p14:tracePt t="10333" x="4402138" y="2293938"/>
          <p14:tracePt t="10348" x="4457700" y="2303463"/>
          <p14:tracePt t="10355" x="4489450" y="2325688"/>
          <p14:tracePt t="10366" x="4511675" y="2336800"/>
          <p14:tracePt t="10378" x="4522788" y="2401888"/>
          <p14:tracePt t="10389" x="4522788" y="2500313"/>
          <p14:tracePt t="10400" x="4522788" y="2598738"/>
          <p14:tracePt t="10411" x="4500563" y="2697163"/>
          <p14:tracePt t="10423" x="4489450" y="2741613"/>
          <p14:tracePt t="10434" x="4489450" y="2773363"/>
          <p14:tracePt t="10456" x="4479925" y="2784475"/>
          <p14:tracePt t="10468" x="4479925" y="2795588"/>
          <p14:tracePt t="10482" x="4468813" y="2795588"/>
          <p14:tracePt t="10557" x="4479925" y="2795588"/>
          <p14:tracePt t="10569" x="4489450" y="2795588"/>
          <p14:tracePt t="10582" x="4511675" y="2806700"/>
          <p14:tracePt t="10591" x="4567238" y="2817813"/>
          <p14:tracePt t="10603" x="4708525" y="2828925"/>
          <p14:tracePt t="10615" x="4916488" y="2860675"/>
          <p14:tracePt t="10625" x="5102225" y="2882900"/>
          <p14:tracePt t="10636" x="5386388" y="2905125"/>
          <p14:tracePt t="10648" x="5637213" y="2905125"/>
          <p14:tracePt t="10659" x="5800725" y="2905125"/>
          <p14:tracePt t="10670" x="5975350" y="2905125"/>
          <p14:tracePt t="10682" x="6062663" y="2905125"/>
          <p14:tracePt t="10693" x="6107113" y="2905125"/>
          <p14:tracePt t="10704" x="6118225" y="2894013"/>
          <p14:tracePt t="11244" x="6096000" y="2905125"/>
          <p14:tracePt t="11255" x="6051550" y="2927350"/>
          <p14:tracePt t="11266" x="5997575" y="2947988"/>
          <p14:tracePt t="11278" x="5964238" y="2959100"/>
          <p14:tracePt t="11559" x="5943600" y="2981325"/>
          <p14:tracePt t="11570" x="5888038" y="3003550"/>
          <p14:tracePt t="11582" x="5789613" y="3046413"/>
          <p14:tracePt t="11593" x="5735638" y="3046413"/>
          <p14:tracePt t="11604" x="5702300" y="3057525"/>
          <p14:tracePt t="11615" x="5670550" y="3068638"/>
          <p14:tracePt t="11626" x="5572125" y="3101975"/>
          <p14:tracePt t="11638" x="5418138" y="3155950"/>
          <p14:tracePt t="11649" x="5124450" y="3265488"/>
          <p14:tracePt t="11660" x="4829175" y="3352800"/>
          <p14:tracePt t="11671" x="4697413" y="3384550"/>
          <p14:tracePt t="11683" x="4545013" y="3429000"/>
          <p14:tracePt t="11694" x="4489450" y="3440113"/>
          <p14:tracePt t="11705" x="4435475" y="3473450"/>
          <p14:tracePt t="11716" x="4348163" y="3494088"/>
          <p14:tracePt t="11728" x="4260850" y="3527425"/>
          <p14:tracePt t="11739" x="4108450" y="3560763"/>
          <p14:tracePt t="11750" x="3943350" y="3581400"/>
          <p14:tracePt t="11761" x="3833813" y="3581400"/>
          <p14:tracePt t="11773" x="3714750" y="3570288"/>
          <p14:tracePt t="11784" x="3616325" y="3560763"/>
          <p14:tracePt t="11795" x="3582988" y="3549650"/>
          <p14:tracePt t="11806" x="3560763" y="3538538"/>
          <p14:tracePt t="11818" x="3551238" y="3538538"/>
          <p14:tracePt t="11832" x="3540125" y="3538538"/>
          <p14:tracePt t="11840" x="3529013" y="3538538"/>
          <p14:tracePt t="11851" x="3517900" y="3538538"/>
          <p14:tracePt t="11865" x="3495675" y="3538538"/>
          <p14:tracePt t="11885" x="3463925" y="3538538"/>
          <p14:tracePt t="11886" x="3441700" y="3538538"/>
          <p14:tracePt t="11898" x="3419475" y="3538538"/>
          <p14:tracePt t="11908" x="3408363" y="3538538"/>
          <p14:tracePt t="11919" x="3397250" y="3538538"/>
          <p14:tracePt t="11932" x="3354388" y="3538538"/>
          <p14:tracePt t="11941" x="3298825" y="3527425"/>
          <p14:tracePt t="11953" x="3244850" y="3516313"/>
          <p14:tracePt t="11965" x="3179763" y="3505200"/>
          <p14:tracePt t="11975" x="3092450" y="3505200"/>
          <p14:tracePt t="11986" x="3025775" y="3505200"/>
          <p14:tracePt t="11998" x="2916238" y="3494088"/>
          <p14:tracePt t="12009" x="2851150" y="3494088"/>
          <p14:tracePt t="12020" x="2752725" y="3494088"/>
          <p14:tracePt t="12032" x="2698750" y="3494088"/>
          <p14:tracePt t="12043" x="2676525" y="3494088"/>
          <p14:tracePt t="12054" x="2665413" y="3494088"/>
          <p14:tracePt t="12132" x="2676525" y="3494088"/>
          <p14:tracePt t="12144" x="2687638" y="3482975"/>
          <p14:tracePt t="12155" x="2720975" y="3482975"/>
          <p14:tracePt t="12166" x="2752725" y="3482975"/>
          <p14:tracePt t="12177" x="2786063" y="3482975"/>
          <p14:tracePt t="12189" x="2808288" y="3482975"/>
          <p14:tracePt t="12213" x="2817813" y="3482975"/>
          <p14:tracePt t="12222" x="2851150" y="3482975"/>
          <p14:tracePt t="12234" x="2862263" y="3482975"/>
          <p14:tracePt t="12245" x="2906713" y="3482975"/>
          <p14:tracePt t="12256" x="2927350" y="3482975"/>
          <p14:tracePt t="12268" x="2938463" y="3482975"/>
          <p14:tracePt t="12282" x="2971800" y="3482975"/>
          <p14:tracePt t="12290" x="2982913" y="3482975"/>
          <p14:tracePt t="12301" x="2994025" y="3482975"/>
          <p14:tracePt t="12315" x="3003550" y="3482975"/>
          <p14:tracePt t="12324" x="3014663" y="3482975"/>
          <p14:tracePt t="12335" x="3025775" y="3482975"/>
          <p14:tracePt t="12357" x="3036888" y="3473450"/>
          <p14:tracePt t="12369" x="3059113" y="3473450"/>
          <p14:tracePt t="12382" x="3070225" y="3473450"/>
          <p14:tracePt t="12403" x="3092450" y="3473450"/>
          <p14:tracePt t="12415" x="3113088" y="3473450"/>
          <p14:tracePt t="12425" x="3124200" y="3473450"/>
          <p14:tracePt t="12436" x="3168650" y="3473450"/>
          <p14:tracePt t="12448" x="3189288" y="3473450"/>
          <p14:tracePt t="12459" x="3222625" y="3462338"/>
          <p14:tracePt t="12470" x="3244850" y="3462338"/>
          <p14:tracePt t="12482" x="3267075" y="3462338"/>
          <p14:tracePt t="12493" x="3287713" y="3462338"/>
          <p14:tracePt t="12504" x="3332163" y="3462338"/>
          <p14:tracePt t="12515" x="3343275" y="3462338"/>
          <p14:tracePt t="12526" x="3397250" y="3462338"/>
          <p14:tracePt t="12537" x="3452813" y="3451225"/>
          <p14:tracePt t="12549" x="3484563" y="3451225"/>
          <p14:tracePt t="12560" x="3540125" y="3451225"/>
          <p14:tracePt t="12571" x="3594100" y="3451225"/>
          <p14:tracePt t="12583" x="3648075" y="3451225"/>
          <p14:tracePt t="12594" x="3725863" y="3451225"/>
          <p14:tracePt t="12605" x="3824288" y="3451225"/>
          <p14:tracePt t="12617" x="3878263" y="3451225"/>
          <p14:tracePt t="12627" x="3932238" y="3451225"/>
          <p14:tracePt t="12639" x="4010025" y="3451225"/>
          <p14:tracePt t="12650" x="4075113" y="3440113"/>
          <p14:tracePt t="12661" x="4162425" y="3440113"/>
          <p14:tracePt t="12672" x="4227513" y="3440113"/>
          <p14:tracePt t="12684" x="4260850" y="3440113"/>
          <p14:tracePt t="12695" x="4271963" y="3440113"/>
          <p14:tracePt t="12706" x="4283075" y="3440113"/>
          <p14:tracePt t="12718" x="4294188" y="3440113"/>
          <p14:tracePt t="12741" x="4303713" y="3440113"/>
          <p14:tracePt t="12751" x="4314825" y="3440113"/>
          <p14:tracePt t="12765" x="4348163" y="3429000"/>
          <p14:tracePt t="12774" x="4381500" y="3429000"/>
          <p14:tracePt t="12785" x="4457700" y="3429000"/>
          <p14:tracePt t="12798" x="4533900" y="3429000"/>
          <p14:tracePt t="12808" x="4567238" y="3429000"/>
          <p14:tracePt t="12819" x="4598988" y="3429000"/>
          <p14:tracePt t="12832" x="4610100" y="3429000"/>
          <p14:tracePt t="12853" x="4621213" y="3429000"/>
          <p14:tracePt t="12865" x="4632325" y="3429000"/>
          <p14:tracePt t="12875" x="4643438" y="3429000"/>
          <p14:tracePt t="12886" x="4643438" y="3417888"/>
          <p14:tracePt t="12898" x="4654550" y="3417888"/>
          <p14:tracePt t="12909" x="4664075" y="3417888"/>
          <p14:tracePt t="12920" x="4686300" y="3417888"/>
          <p14:tracePt t="12932" x="4708525" y="3417888"/>
          <p14:tracePt t="12954" x="4719638" y="3417888"/>
          <p14:tracePt t="12965" x="4730750" y="3417888"/>
          <p14:tracePt t="12976" x="4752975" y="3417888"/>
          <p14:tracePt t="12987" x="4762500" y="3417888"/>
          <p14:tracePt t="12999" x="4773613" y="3417888"/>
          <p14:tracePt t="13010" x="4818063" y="3417888"/>
          <p14:tracePt t="13021" x="4849813" y="3417888"/>
          <p14:tracePt t="13033" x="4872038" y="3417888"/>
          <p14:tracePt t="13044" x="4883150" y="3417888"/>
          <p14:tracePt t="13280" x="4883150" y="3429000"/>
          <p14:tracePt t="13303" x="4872038" y="3440113"/>
          <p14:tracePt t="13629" x="4894263" y="3440113"/>
          <p14:tracePt t="13640" x="4981575" y="3440113"/>
          <p14:tracePt t="13641" x="5035550" y="3429000"/>
          <p14:tracePt t="13651" x="5046663" y="3429000"/>
          <p14:tracePt t="13653" x="5068888" y="3429000"/>
          <p14:tracePt t="13674" x="5091113" y="3429000"/>
          <p14:tracePt t="13675" x="5167313" y="3429000"/>
          <p14:tracePt t="13685" x="5232400" y="3406775"/>
          <p14:tracePt t="13698" x="5287963" y="3395663"/>
          <p14:tracePt t="13708" x="5353050" y="3375025"/>
          <p14:tracePt t="13719" x="5418138" y="3363913"/>
          <p14:tracePt t="13732" x="5462588" y="3341688"/>
          <p14:tracePt t="13741" x="5505450" y="3330575"/>
          <p14:tracePt t="13753" x="5549900" y="3319463"/>
          <p14:tracePt t="13765" x="5583238" y="3319463"/>
          <p14:tracePt t="13775" x="5614988" y="3308350"/>
          <p14:tracePt t="13786" x="5637213" y="3297238"/>
          <p14:tracePt t="13798" x="5659438" y="3297238"/>
          <p14:tracePt t="13809" x="5680075" y="3297238"/>
          <p14:tracePt t="13820" x="5691188" y="3297238"/>
          <p14:tracePt t="13832" x="5724525" y="3297238"/>
          <p14:tracePt t="13842" x="5757863" y="3297238"/>
          <p14:tracePt t="13854" x="5800725" y="3297238"/>
          <p14:tracePt t="13865" x="5865813" y="3297238"/>
          <p14:tracePt t="13876" x="5943600" y="3297238"/>
          <p14:tracePt t="13887" x="5997575" y="3297238"/>
          <p14:tracePt t="13899" x="6062663" y="3297238"/>
          <p14:tracePt t="13910" x="6149975" y="3297238"/>
          <p14:tracePt t="13921" x="6227763" y="3297238"/>
          <p14:tracePt t="13933" x="6357938" y="3297238"/>
          <p14:tracePt t="13944" x="6511925" y="3297238"/>
          <p14:tracePt t="13955" x="6588125" y="3287713"/>
          <p14:tracePt t="13966" x="6653213" y="3287713"/>
          <p14:tracePt t="13977" x="6664325" y="3287713"/>
          <p14:tracePt t="13989" x="6675438" y="3287713"/>
          <p14:tracePt t="14202" x="6686550" y="3287713"/>
          <p14:tracePt t="14215" x="6696075" y="3297238"/>
          <p14:tracePt t="14225" x="6718300" y="3308350"/>
          <p14:tracePt t="14236" x="6729413" y="3308350"/>
          <p14:tracePt t="14248" x="6740525" y="3319463"/>
          <p14:tracePt t="14259" x="6751638" y="3319463"/>
          <p14:tracePt t="14270" x="6762750" y="3319463"/>
          <p14:tracePt t="14282" x="6773863" y="3319463"/>
          <p14:tracePt t="14292" x="6816725" y="3319463"/>
          <p14:tracePt t="14304" x="6827838" y="3319463"/>
          <p14:tracePt t="14349" x="6838950" y="3319463"/>
          <p14:tracePt t="14394" x="6861175" y="3319463"/>
          <p14:tracePt t="14405" x="6881813" y="3319463"/>
          <p14:tracePt t="14416" x="6915150" y="3319463"/>
          <p14:tracePt t="14428" x="6937375" y="3319463"/>
          <p14:tracePt t="14439" x="6980238" y="3319463"/>
          <p14:tracePt t="14450" x="7013575" y="3319463"/>
          <p14:tracePt t="14461" x="7046913" y="3319463"/>
          <p14:tracePt t="14473" x="7089775" y="3319463"/>
          <p14:tracePt t="14484" x="7123113" y="3330575"/>
          <p14:tracePt t="14495" x="7156450" y="3330575"/>
          <p14:tracePt t="14506" x="7188200" y="3330575"/>
          <p14:tracePt t="14518" x="7199313" y="3330575"/>
          <p14:tracePt t="14532" x="7210425" y="3330575"/>
          <p14:tracePt t="14596" x="7210425" y="3341688"/>
          <p14:tracePt t="14619" x="7199313" y="3341688"/>
          <p14:tracePt t="14979" x="7210425" y="3330575"/>
          <p14:tracePt t="15001" x="7232650" y="3341688"/>
          <p14:tracePt t="15024" x="7243763" y="3341688"/>
          <p14:tracePt t="15035" x="7264400" y="3341688"/>
          <p14:tracePt t="15048" x="7297738" y="3341688"/>
          <p14:tracePt t="15057" x="7319963" y="3341688"/>
          <p14:tracePt t="15069" x="7331075" y="3341688"/>
          <p14:tracePt t="15082" x="7362825" y="3330575"/>
          <p14:tracePt t="15091" x="7373938" y="3330575"/>
          <p14:tracePt t="15103" x="7396163" y="3330575"/>
          <p14:tracePt t="15115" x="7418388" y="3330575"/>
          <p14:tracePt t="15125" x="7429500" y="3330575"/>
          <p14:tracePt t="15136" x="7450138" y="3330575"/>
          <p14:tracePt t="15148" x="7483475" y="3330575"/>
          <p14:tracePt t="15159" x="7527925" y="3330575"/>
          <p14:tracePt t="15170" x="7581900" y="3341688"/>
          <p14:tracePt t="15182" x="7624763" y="3341688"/>
          <p14:tracePt t="15193" x="7658100" y="3341688"/>
          <p14:tracePt t="15204" x="7702550" y="3341688"/>
          <p14:tracePt t="15215" x="7712075" y="3341688"/>
          <p14:tracePt t="15226" x="7734300" y="3341688"/>
          <p14:tracePt t="15237" x="7745413" y="3341688"/>
          <p14:tracePt t="15260" x="7756525" y="3341688"/>
          <p14:tracePt t="15327" x="7767638" y="3330575"/>
          <p14:tracePt t="15339" x="7778750" y="3330575"/>
          <p14:tracePt t="15350" x="7789863" y="3341688"/>
          <p14:tracePt t="15361" x="7810500" y="3341688"/>
          <p14:tracePt t="15372" x="7821613" y="3341688"/>
          <p14:tracePt t="15384" x="7854950" y="3341688"/>
          <p14:tracePt t="15395" x="7866063" y="3341688"/>
          <p14:tracePt t="15417" x="7888288" y="3341688"/>
          <p14:tracePt t="15432" x="7897813" y="3352800"/>
          <p14:tracePt t="15610" x="7908925" y="3352800"/>
          <p14:tracePt t="15620" x="7920038" y="3352800"/>
          <p14:tracePt t="15642" x="7942263" y="3341688"/>
          <p14:tracePt t="15654" x="7964488" y="3341688"/>
          <p14:tracePt t="15665" x="7986713" y="3341688"/>
          <p14:tracePt t="15676" x="8018463" y="3341688"/>
          <p14:tracePt t="15687" x="8029575" y="3341688"/>
          <p14:tracePt t="15710" x="8040688" y="3341688"/>
          <p14:tracePt t="15765" x="8051800" y="3341688"/>
          <p14:tracePt t="15778" x="8083550" y="3341688"/>
          <p14:tracePt t="15789" x="8116888" y="3341688"/>
          <p14:tracePt t="15800" x="8150225" y="3352800"/>
          <p14:tracePt t="15811" x="8193088" y="3352800"/>
          <p14:tracePt t="15823" x="8237538" y="3341688"/>
          <p14:tracePt t="15834" x="8302625" y="3341688"/>
          <p14:tracePt t="15845" x="8367713" y="3341688"/>
          <p14:tracePt t="15856" x="8445500" y="3341688"/>
          <p14:tracePt t="15868" x="8510588" y="3341688"/>
          <p14:tracePt t="15882" x="8543925" y="3341688"/>
          <p14:tracePt t="15890" x="8597900" y="3341688"/>
          <p14:tracePt t="15901" x="8631238" y="3341688"/>
          <p14:tracePt t="15915" x="8640763" y="3341688"/>
          <p14:tracePt t="15924" x="8662988" y="3341688"/>
          <p14:tracePt t="15935" x="8685213" y="3341688"/>
          <p14:tracePt t="15948" x="8718550" y="3341688"/>
          <p14:tracePt t="15957" x="8794750" y="3341688"/>
          <p14:tracePt t="15969" x="8882063" y="3352800"/>
          <p14:tracePt t="15982" x="8936038" y="3352800"/>
          <p14:tracePt t="15991" x="8980488" y="3352800"/>
          <p14:tracePt t="16003" x="9012238" y="3352800"/>
          <p14:tracePt t="16025" x="9023350" y="3352800"/>
          <p14:tracePt t="16059" x="9034463" y="3352800"/>
          <p14:tracePt t="16070" x="9056688" y="3352800"/>
          <p14:tracePt t="16082" x="9078913" y="3363913"/>
          <p14:tracePt t="16092" x="9110663" y="3363913"/>
          <p14:tracePt t="16104" x="9121775" y="3363913"/>
          <p14:tracePt t="16149" x="9132888" y="3363913"/>
          <p14:tracePt t="16250" x="9144000" y="3363913"/>
          <p14:tracePt t="16261" x="9155113" y="3363913"/>
          <p14:tracePt t="16273" x="9188450" y="3363913"/>
          <p14:tracePt t="16284" x="9220200" y="3363913"/>
          <p14:tracePt t="16295" x="9264650" y="3363913"/>
          <p14:tracePt t="16306" x="9285288" y="3363913"/>
          <p14:tracePt t="16318" x="9318625" y="3363913"/>
          <p14:tracePt t="16332" x="9351963" y="3363913"/>
          <p14:tracePt t="16340" x="9383713" y="3363913"/>
          <p14:tracePt t="16351" x="9405938" y="3363913"/>
          <p14:tracePt t="16365" x="9439275" y="3363913"/>
          <p14:tracePt t="16374" x="9450388" y="3363913"/>
          <p14:tracePt t="16386" x="9471025" y="3363913"/>
          <p14:tracePt t="16398" x="9493250" y="3363913"/>
          <p14:tracePt t="16419" x="9504363" y="3363913"/>
          <p14:tracePt t="16623" x="9482138" y="3375025"/>
          <p14:tracePt t="16633" x="9383713" y="3384550"/>
          <p14:tracePt t="16644" x="9110663" y="3462338"/>
          <p14:tracePt t="16655" x="8816975" y="3538538"/>
          <p14:tracePt t="16678" x="8358188" y="3648075"/>
          <p14:tracePt t="16689" x="8074025" y="3713163"/>
          <p14:tracePt t="16700" x="7866063" y="3744913"/>
          <p14:tracePt t="16711" x="7494588" y="3789363"/>
          <p14:tracePt t="16723" x="7145338" y="3811588"/>
          <p14:tracePt t="16734" x="6881813" y="3822700"/>
          <p14:tracePt t="16745" x="6521450" y="3822700"/>
          <p14:tracePt t="16756" x="6227763" y="3822700"/>
          <p14:tracePt t="16768" x="6073775" y="3822700"/>
          <p14:tracePt t="16782" x="5910263" y="3833813"/>
          <p14:tracePt t="16790" x="5778500" y="3833813"/>
          <p14:tracePt t="16801" x="5713413" y="3833813"/>
          <p14:tracePt t="16815" x="5626100" y="3833813"/>
          <p14:tracePt t="16824" x="5549900" y="3833813"/>
          <p14:tracePt t="16835" x="5516563" y="3833813"/>
          <p14:tracePt t="16848" x="5462588" y="3822700"/>
          <p14:tracePt t="16857" x="5407025" y="3811588"/>
          <p14:tracePt t="16869" x="5310188" y="3811588"/>
          <p14:tracePt t="16882" x="5178425" y="3789363"/>
          <p14:tracePt t="16891" x="5068888" y="3778250"/>
          <p14:tracePt t="16902" x="4927600" y="3778250"/>
          <p14:tracePt t="16915" x="4762500" y="3778250"/>
          <p14:tracePt t="16925" x="4632325" y="3778250"/>
          <p14:tracePt t="16936" x="4435475" y="3778250"/>
          <p14:tracePt t="16948" x="4238625" y="3778250"/>
          <p14:tracePt t="16959" x="4108450" y="3778250"/>
          <p14:tracePt t="16970" x="3932238" y="3778250"/>
          <p14:tracePt t="16981" x="3725863" y="3767138"/>
          <p14:tracePt t="16992" x="3529013" y="3767138"/>
          <p14:tracePt t="17004" x="3287713" y="3767138"/>
          <p14:tracePt t="17015" x="3135313" y="3767138"/>
          <p14:tracePt t="17026" x="2971800" y="3767138"/>
          <p14:tracePt t="17037" x="2817813" y="3767138"/>
          <p14:tracePt t="17049" x="2741613" y="3767138"/>
          <p14:tracePt t="17060" x="2676525" y="3767138"/>
          <p14:tracePt t="17071" x="2643188" y="3767138"/>
          <p14:tracePt t="17083" x="2622550" y="3767138"/>
          <p14:tracePt t="17094" x="2611438" y="3767138"/>
          <p14:tracePt t="18151" x="2611438" y="3789363"/>
          <p14:tracePt t="18166" x="2600325" y="3822700"/>
          <p14:tracePt t="18174" x="2589213" y="3952875"/>
          <p14:tracePt t="18185" x="2566988" y="4073525"/>
          <p14:tracePt t="18198" x="2544763" y="4270375"/>
          <p14:tracePt t="18207" x="2535238" y="4378325"/>
          <p14:tracePt t="18219" x="2535238" y="4498975"/>
          <p14:tracePt t="18232" x="2535238" y="4554538"/>
          <p14:tracePt t="18241" x="2524125" y="4586288"/>
          <p14:tracePt t="18252" x="2513013" y="4608513"/>
          <p14:tracePt t="18265" x="2490788" y="4630738"/>
          <p14:tracePt t="18275" x="2468563" y="4641850"/>
          <p14:tracePt t="18286" x="2425700" y="4673600"/>
          <p14:tracePt t="18298" x="2403475" y="4684713"/>
          <p14:tracePt t="18309" x="2381250" y="4695825"/>
          <p14:tracePt t="18320" x="2370138" y="4706938"/>
          <p14:tracePt t="18332" x="2359025" y="4718050"/>
          <p14:tracePt t="18342" x="2349500" y="4729163"/>
          <p14:tracePt t="18421" x="2338388" y="4729163"/>
          <p14:tracePt t="18433" x="2327275" y="4729163"/>
          <p14:tracePt t="18444" x="2316163" y="4729163"/>
          <p14:tracePt t="18455" x="2305050" y="4729163"/>
          <p14:tracePt t="18466" x="2293938" y="4738688"/>
          <p14:tracePt t="18477" x="2271713" y="4738688"/>
          <p14:tracePt t="18489" x="2251075" y="4749800"/>
          <p14:tracePt t="18500" x="2206625" y="4760913"/>
          <p14:tracePt t="18511" x="2173288" y="4783138"/>
          <p14:tracePt t="18522" x="2152650" y="4794250"/>
          <p14:tracePt t="18534" x="2152650" y="4805363"/>
          <p14:tracePt t="18545" x="2130425" y="4816475"/>
          <p14:tracePt t="19051" x="2141538" y="4816475"/>
          <p14:tracePt t="19074" x="2152650" y="4816475"/>
          <p14:tracePt t="19107" x="2163763" y="4816475"/>
          <p14:tracePt t="19119" x="2173288" y="4816475"/>
          <p14:tracePt t="19132" x="2184400" y="4816475"/>
          <p14:tracePt t="19141" x="2195513" y="4816475"/>
          <p14:tracePt t="19152" x="2206625" y="4805363"/>
          <p14:tracePt t="19175" x="2228850" y="4805363"/>
          <p14:tracePt t="19186" x="2262188" y="4805363"/>
          <p14:tracePt t="19198" x="2293938" y="4805363"/>
          <p14:tracePt t="19209" x="2359025" y="4805363"/>
          <p14:tracePt t="19220" x="2414588" y="4805363"/>
          <p14:tracePt t="19232" x="2490788" y="4805363"/>
          <p14:tracePt t="19242" x="2578100" y="4805363"/>
          <p14:tracePt t="19254" x="2611438" y="4805363"/>
          <p14:tracePt t="19265" x="2665413" y="4805363"/>
          <p14:tracePt t="19276" x="2720975" y="4805363"/>
          <p14:tracePt t="19287" x="2786063" y="4816475"/>
          <p14:tracePt t="19299" x="2862263" y="4816475"/>
          <p14:tracePt t="19310" x="2927350" y="4827588"/>
          <p14:tracePt t="19321" x="2971800" y="4827588"/>
          <p14:tracePt t="19333" x="3025775" y="4816475"/>
          <p14:tracePt t="19344" x="3059113" y="4816475"/>
          <p14:tracePt t="19355" x="3124200" y="4805363"/>
          <p14:tracePt t="19366" x="3179763" y="4794250"/>
          <p14:tracePt t="19377" x="3200400" y="4794250"/>
          <p14:tracePt t="19389" x="3222625" y="4794250"/>
          <p14:tracePt t="19400" x="3233738" y="4783138"/>
          <p14:tracePt t="19524" x="3244850" y="4783138"/>
          <p14:tracePt t="19535" x="3255963" y="4783138"/>
          <p14:tracePt t="19548" x="3267075" y="4783138"/>
          <p14:tracePt t="19557" x="3287713" y="4783138"/>
          <p14:tracePt t="19569" x="3298825" y="4783138"/>
          <p14:tracePt t="19581" x="3332163" y="4783138"/>
          <p14:tracePt t="19591" x="3343275" y="4783138"/>
          <p14:tracePt t="19602" x="3365500" y="4783138"/>
          <p14:tracePt t="19615" x="3397250" y="4783138"/>
          <p14:tracePt t="19625" x="3408363" y="4783138"/>
          <p14:tracePt t="19636" x="3430588" y="4783138"/>
          <p14:tracePt t="19648" x="3452813" y="4783138"/>
          <p14:tracePt t="19659" x="3463925" y="4783138"/>
          <p14:tracePt t="19670" x="3484563" y="4783138"/>
          <p14:tracePt t="19681" x="3495675" y="4783138"/>
          <p14:tracePt t="19692" x="3506788" y="4783138"/>
          <p14:tracePt t="19704" x="3517900" y="4783138"/>
          <p14:tracePt t="19715" x="3540125" y="4783138"/>
          <p14:tracePt t="19726" x="3560763" y="4783138"/>
          <p14:tracePt t="19737" x="3582988" y="4783138"/>
          <p14:tracePt t="19749" x="3616325" y="4783138"/>
          <p14:tracePt t="19760" x="3627438" y="4783138"/>
          <p14:tracePt t="19771" x="3648075" y="4772025"/>
          <p14:tracePt t="19783" x="3681413" y="4772025"/>
          <p14:tracePt t="19794" x="3714750" y="4772025"/>
          <p14:tracePt t="19805" x="3779838" y="4772025"/>
          <p14:tracePt t="19816" x="3844925" y="4772025"/>
          <p14:tracePt t="19827" x="3889375" y="4760913"/>
          <p14:tracePt t="19839" x="3943350" y="4760913"/>
          <p14:tracePt t="19850" x="3954463" y="4760913"/>
          <p14:tracePt t="19861" x="3965575" y="4760913"/>
          <p14:tracePt t="19873" x="3976688" y="4760913"/>
          <p14:tracePt t="19906" x="3987800" y="4760913"/>
          <p14:tracePt t="19917" x="3998913" y="4760913"/>
          <p14:tracePt t="19932" x="4010025" y="4760913"/>
          <p14:tracePt t="19940" x="4041775" y="4760913"/>
          <p14:tracePt t="19951" x="4064000" y="4760913"/>
          <p14:tracePt t="19965" x="4097338" y="4749800"/>
          <p14:tracePt t="19974" x="4108450" y="4749800"/>
          <p14:tracePt t="20064" x="4117975" y="4749800"/>
          <p14:tracePt t="20086" x="4129088" y="4749800"/>
          <p14:tracePt t="20109" x="4140200" y="4749800"/>
          <p14:tracePt t="20120" x="4151313" y="4749800"/>
          <p14:tracePt t="20131" x="4162425" y="4749800"/>
          <p14:tracePt t="20142" x="4184650" y="4749800"/>
          <p14:tracePt t="20154" x="4216400" y="4749800"/>
          <p14:tracePt t="20165" x="4249738" y="4749800"/>
          <p14:tracePt t="20176" x="4283075" y="4749800"/>
          <p14:tracePt t="20187" x="4325938" y="4749800"/>
          <p14:tracePt t="20199" x="4370388" y="4749800"/>
          <p14:tracePt t="20210" x="4413250" y="4749800"/>
          <p14:tracePt t="20221" x="4457700" y="4760913"/>
          <p14:tracePt t="20232" x="4489450" y="4760913"/>
          <p14:tracePt t="20244" x="4533900" y="4760913"/>
          <p14:tracePt t="20255" x="4576763" y="4760913"/>
          <p14:tracePt t="20266" x="4621213" y="4760913"/>
          <p14:tracePt t="20277" x="4675188" y="4760913"/>
          <p14:tracePt t="20289" x="4708525" y="4760913"/>
          <p14:tracePt t="20300" x="4730750" y="4760913"/>
          <p14:tracePt t="20311" x="4741863" y="4760913"/>
          <p14:tracePt t="20323" x="4752975" y="4760913"/>
          <p14:tracePt t="20457" x="4762500" y="4760913"/>
          <p14:tracePt t="20785" x="4773613" y="4760913"/>
          <p14:tracePt t="20795" x="4784725" y="4760913"/>
          <p14:tracePt t="20806" x="4806950" y="4760913"/>
          <p14:tracePt t="20818" x="4818063" y="4760913"/>
          <p14:tracePt t="20832" x="4818063" y="4772025"/>
          <p14:tracePt t="20840" x="4872038" y="4772025"/>
          <p14:tracePt t="20851" x="4981575" y="4794250"/>
          <p14:tracePt t="20865" x="5091113" y="4805363"/>
          <p14:tracePt t="20874" x="5254625" y="4816475"/>
          <p14:tracePt t="20885" x="5386388" y="4837113"/>
          <p14:tracePt t="20898" x="5462588" y="4837113"/>
          <p14:tracePt t="20907" x="5516563" y="4837113"/>
          <p14:tracePt t="20919" x="5527675" y="4837113"/>
          <p14:tracePt t="20931" x="5538788" y="4837113"/>
          <p14:tracePt t="20985" x="5549900" y="4837113"/>
          <p14:tracePt t="21009" x="5572125" y="4827588"/>
          <p14:tracePt t="21020" x="5583238" y="4827588"/>
          <p14:tracePt t="21042" x="5592763" y="4827588"/>
          <p14:tracePt t="21054" x="5603875" y="4827588"/>
          <p14:tracePt t="21065" x="5614988" y="4816475"/>
          <p14:tracePt t="21076" x="5626100" y="4816475"/>
          <p14:tracePt t="21087" x="5637213" y="4816475"/>
          <p14:tracePt t="21312" x="5648325" y="4816475"/>
          <p14:tracePt t="21324" x="5659438" y="4827588"/>
          <p14:tracePt t="21335" x="5680075" y="4827588"/>
          <p14:tracePt t="21369" x="5670550" y="4827588"/>
          <p14:tracePt t="21382" x="5614988" y="4816475"/>
          <p14:tracePt t="21976" x="5614988" y="4805363"/>
          <p14:tracePt t="21987" x="5626100" y="4805363"/>
          <p14:tracePt t="22021" x="5626100" y="4827588"/>
          <p14:tracePt t="22032" x="5626100" y="4837113"/>
          <p14:tracePt t="22055" x="5626100" y="4827588"/>
          <p14:tracePt t="22077" x="5637213" y="4827588"/>
          <p14:tracePt t="22111" x="5648325" y="4837113"/>
          <p14:tracePt t="22122" x="5659438" y="4837113"/>
          <p14:tracePt t="22235" x="5670550" y="4837113"/>
          <p14:tracePt t="22494" x="5659438" y="4837113"/>
          <p14:tracePt t="22505" x="5637213" y="4827588"/>
          <p14:tracePt t="22527" x="5614988" y="4827588"/>
          <p14:tracePt t="22550" x="5603875" y="4827588"/>
          <p14:tracePt t="22561" x="5583238" y="4827588"/>
          <p14:tracePt t="22572" x="5572125" y="4827588"/>
          <p14:tracePt t="22584" x="5561013" y="4827588"/>
          <p14:tracePt t="22595" x="5549900" y="4816475"/>
          <p14:tracePt t="22629" x="5538788" y="4816475"/>
          <p14:tracePt t="22651" x="5527675" y="4816475"/>
          <p14:tracePt t="22685" x="5516563" y="4816475"/>
          <p14:tracePt t="22698" x="5505450" y="4816475"/>
          <p14:tracePt t="22707" x="5495925" y="4816475"/>
          <p14:tracePt t="23473" x="5516563" y="4816475"/>
          <p14:tracePt t="23484" x="5527675" y="4816475"/>
          <p14:tracePt t="23499" x="5561013" y="4816475"/>
          <p14:tracePt t="23506" x="5592763" y="4816475"/>
          <p14:tracePt t="23517" x="5637213" y="4816475"/>
          <p14:tracePt t="23532" x="5680075" y="4816475"/>
          <p14:tracePt t="23540" x="5757863" y="4816475"/>
          <p14:tracePt t="23551" x="5856288" y="4816475"/>
          <p14:tracePt t="23565" x="5921375" y="4816475"/>
          <p14:tracePt t="23574" x="5975350" y="4816475"/>
          <p14:tracePt t="23585" x="6019800" y="4816475"/>
          <p14:tracePt t="23598" x="6073775" y="4827588"/>
          <p14:tracePt t="23607" x="6118225" y="4827588"/>
          <p14:tracePt t="23619" x="6140450" y="4827588"/>
          <p14:tracePt t="23631" x="6161088" y="4827588"/>
          <p14:tracePt t="23641" x="6183313" y="4827588"/>
          <p14:tracePt t="23652" x="6194425" y="4827588"/>
          <p14:tracePt t="23665" x="6205538" y="4827588"/>
          <p14:tracePt t="23754" x="6216650" y="4827588"/>
          <p14:tracePt t="23765" x="6227763" y="4827588"/>
          <p14:tracePt t="23776" x="6237288" y="4827588"/>
          <p14:tracePt t="23787" x="6270625" y="4827588"/>
          <p14:tracePt t="23799" x="6303963" y="4827588"/>
          <p14:tracePt t="23810" x="6335713" y="4827588"/>
          <p14:tracePt t="23821" x="6369050" y="4827588"/>
          <p14:tracePt t="23832" x="6413500" y="4827588"/>
          <p14:tracePt t="23844" x="6445250" y="4827588"/>
          <p14:tracePt t="23855" x="6500813" y="4827588"/>
          <p14:tracePt t="23866" x="6554788" y="4827588"/>
          <p14:tracePt t="23877" x="6588125" y="4827588"/>
          <p14:tracePt t="23889" x="6619875" y="4827588"/>
          <p14:tracePt t="23900" x="6664325" y="4827588"/>
          <p14:tracePt t="23911" x="6718300" y="4837113"/>
          <p14:tracePt t="23922" x="6816725" y="4837113"/>
          <p14:tracePt t="23934" x="6881813" y="4837113"/>
          <p14:tracePt t="23945" x="6991350" y="4837113"/>
          <p14:tracePt t="23956" x="7089775" y="4827588"/>
          <p14:tracePt t="23967" x="7156450" y="4827588"/>
          <p14:tracePt t="23982" x="7210425" y="4827588"/>
          <p14:tracePt t="23990" x="7264400" y="4827588"/>
          <p14:tracePt t="24001" x="7308850" y="4827588"/>
          <p14:tracePt t="24015" x="7331075" y="4827588"/>
          <p14:tracePt t="24024" x="7351713" y="4827588"/>
          <p14:tracePt t="24035" x="7362825" y="4827588"/>
          <p14:tracePt t="24530" x="7373938" y="4827588"/>
          <p14:tracePt t="24552" x="7373938" y="4816475"/>
          <p14:tracePt t="24565" x="7385050" y="4816475"/>
          <p14:tracePt t="24586" x="7396163" y="4816475"/>
          <p14:tracePt t="24609" x="7407275" y="4816475"/>
          <p14:tracePt t="24631" x="7418388" y="4816475"/>
          <p14:tracePt t="24654" x="7429500" y="4816475"/>
          <p14:tracePt t="24687" x="7439025" y="4816475"/>
          <p14:tracePt t="24710" x="7461250" y="4816475"/>
          <p14:tracePt t="24721" x="7483475" y="4816475"/>
          <p14:tracePt t="24733" x="7494588" y="4816475"/>
          <p14:tracePt t="24744" x="7516813" y="4805363"/>
          <p14:tracePt t="24755" x="7537450" y="4805363"/>
          <p14:tracePt t="24767" x="7570788" y="4805363"/>
          <p14:tracePt t="24778" x="7593013" y="4805363"/>
          <p14:tracePt t="24788" x="7604125" y="4805363"/>
          <p14:tracePt t="24800" x="7615238" y="4805363"/>
          <p14:tracePt t="24810" x="7624763" y="4805363"/>
          <p14:tracePt t="24823" x="7646988" y="4805363"/>
          <p14:tracePt t="24845" x="7658100" y="4805363"/>
          <p14:tracePt t="24856" x="7669213" y="4805363"/>
          <p14:tracePt t="24867" x="7680325" y="4805363"/>
          <p14:tracePt t="24968" x="7691438" y="4805363"/>
          <p14:tracePt t="24991" x="7702550" y="4805363"/>
          <p14:tracePt t="25014" x="7712075" y="4805363"/>
          <p14:tracePt t="25025" x="7745413" y="4805363"/>
          <p14:tracePt t="25036" x="7778750" y="4805363"/>
          <p14:tracePt t="25048" x="7810500" y="4805363"/>
          <p14:tracePt t="25060" x="7854950" y="4805363"/>
          <p14:tracePt t="25070" x="7888288" y="4805363"/>
          <p14:tracePt t="25081" x="7920038" y="4805363"/>
          <p14:tracePt t="25092" x="7942263" y="4805363"/>
          <p14:tracePt t="25103" x="7953375" y="4805363"/>
          <p14:tracePt t="25115" x="7964488" y="4805363"/>
          <p14:tracePt t="25193" x="7975600" y="4805363"/>
          <p14:tracePt t="25272" x="7986713" y="4805363"/>
          <p14:tracePt t="25284" x="7996238" y="4805363"/>
          <p14:tracePt t="25295" x="8007350" y="4805363"/>
          <p14:tracePt t="25306" x="8018463" y="4805363"/>
          <p14:tracePt t="25317" x="8029575" y="4805363"/>
          <p14:tracePt t="25351" x="8040688" y="4805363"/>
          <p14:tracePt t="25365" x="8051800" y="4805363"/>
          <p14:tracePt t="25374" x="8062913" y="4805363"/>
          <p14:tracePt t="25396" x="8074025" y="4805363"/>
          <p14:tracePt t="25420" x="8083550" y="4805363"/>
          <p14:tracePt t="25463" x="8094663" y="4805363"/>
          <p14:tracePt t="25475" x="8116888" y="4805363"/>
          <p14:tracePt t="25486" x="8139113" y="4805363"/>
          <p14:tracePt t="25498" x="8150225" y="4805363"/>
          <p14:tracePt t="25509" x="8161338" y="4805363"/>
          <p14:tracePt t="25520" x="8181975" y="4805363"/>
          <p14:tracePt t="25531" x="8193088" y="4805363"/>
          <p14:tracePt t="25542" x="8215313" y="4805363"/>
          <p14:tracePt t="25554" x="8226425" y="4794250"/>
          <p14:tracePt t="25565" x="8237538" y="4794250"/>
          <p14:tracePt t="25599" x="8248650" y="4794250"/>
          <p14:tracePt t="25621" x="8259763" y="4794250"/>
          <p14:tracePt t="25632" x="8269288" y="4794250"/>
          <p14:tracePt t="25655" x="8280400" y="4794250"/>
          <p14:tracePt t="25666" x="8291513" y="4794250"/>
          <p14:tracePt t="25958" x="8280400" y="4794250"/>
          <p14:tracePt t="25970" x="8269288" y="4794250"/>
          <p14:tracePt t="25983" x="8248650" y="4794250"/>
          <p14:tracePt t="25992" x="8248650" y="4805363"/>
          <p14:tracePt t="26004" x="8193088" y="4805363"/>
          <p14:tracePt t="26015" x="8139113" y="4827588"/>
          <p14:tracePt t="26026" x="8040688" y="4848225"/>
          <p14:tracePt t="26037" x="7877175" y="4881563"/>
          <p14:tracePt t="26049" x="7702550" y="4914900"/>
          <p14:tracePt t="26060" x="7559675" y="4946650"/>
          <p14:tracePt t="26071" x="7319963" y="5002213"/>
          <p14:tracePt t="26082" x="7013575" y="5056188"/>
          <p14:tracePt t="26094" x="6718300" y="5089525"/>
          <p14:tracePt t="26105" x="6315075" y="5154613"/>
          <p14:tracePt t="26116" x="6042025" y="5197475"/>
          <p14:tracePt t="26127" x="5648325" y="5241925"/>
          <p14:tracePt t="26139" x="5254625" y="5264150"/>
          <p14:tracePt t="26150" x="4959350" y="5275263"/>
          <p14:tracePt t="26161" x="4556125" y="5284788"/>
          <p14:tracePt t="26172" x="4184650" y="5284788"/>
          <p14:tracePt t="26184" x="3954463" y="5284788"/>
          <p14:tracePt t="26195" x="3670300" y="5275263"/>
          <p14:tracePt t="26206" x="3386138" y="5253038"/>
          <p14:tracePt t="26217" x="3189288" y="5241925"/>
          <p14:tracePt t="26232" x="2927350" y="5230813"/>
          <p14:tracePt t="26240" x="2763838" y="5219700"/>
          <p14:tracePt t="26251" x="2676525" y="5219700"/>
          <p14:tracePt t="26265" x="2589213" y="5219700"/>
          <p14:tracePt t="26273" x="2555875" y="5219700"/>
          <p14:tracePt t="26285" x="2524125" y="5219700"/>
          <p14:tracePt t="26298" x="2501900" y="5219700"/>
          <p14:tracePt t="26307" x="2490788" y="5219700"/>
          <p14:tracePt t="26341" x="2479675" y="5219700"/>
          <p14:tracePt t="26352" x="2468563" y="5230813"/>
          <p14:tracePt t="26365" x="2447925" y="5230813"/>
          <p14:tracePt t="26375" x="2425700" y="5230813"/>
          <p14:tracePt t="26386" x="2403475" y="5241925"/>
          <p14:tracePt t="26398" x="2392363" y="5241925"/>
          <p14:tracePt t="26409" x="2381250" y="5241925"/>
          <p14:tracePt t="26499" x="2370138" y="5241925"/>
          <p14:tracePt t="26522" x="2338388" y="5241925"/>
          <p14:tracePt t="26532" x="2327275" y="5241925"/>
          <p14:tracePt t="26543" x="2316163" y="5241925"/>
          <p14:tracePt t="26555" x="2305050" y="5241925"/>
          <p14:tracePt t="26566" x="2293938" y="5241925"/>
          <p14:tracePt t="26757" x="2305050" y="5241925"/>
          <p14:tracePt t="26769" x="2327275" y="5241925"/>
          <p14:tracePt t="26781" x="2349500" y="5241925"/>
          <p14:tracePt t="26791" x="2381250" y="5241925"/>
          <p14:tracePt t="26804" x="2425700" y="5241925"/>
          <p14:tracePt t="26815" x="2447925" y="5241925"/>
          <p14:tracePt t="26825" x="2490788" y="5241925"/>
          <p14:tracePt t="26836" x="2535238" y="5241925"/>
          <p14:tracePt t="26848" x="2555875" y="5241925"/>
          <p14:tracePt t="26858" x="2589213" y="5241925"/>
          <p14:tracePt t="26870" x="2643188" y="5241925"/>
          <p14:tracePt t="26881" x="2698750" y="5241925"/>
          <p14:tracePt t="26892" x="2752725" y="5241925"/>
          <p14:tracePt t="26904" x="2808288" y="5241925"/>
          <p14:tracePt t="26915" x="2840038" y="5241925"/>
          <p14:tracePt t="26926" x="2873375" y="5241925"/>
          <p14:tracePt t="26937" x="2906713" y="5241925"/>
          <p14:tracePt t="26949" x="2949575" y="5241925"/>
          <p14:tracePt t="26960" x="2971800" y="5241925"/>
          <p14:tracePt t="26971" x="2994025" y="5241925"/>
          <p14:tracePt t="26982" x="3014663" y="5241925"/>
          <p14:tracePt t="26994" x="3025775" y="5241925"/>
          <p14:tracePt t="27016" x="3036888" y="5241925"/>
          <p14:tracePt t="27027" x="3048000" y="5241925"/>
          <p14:tracePt t="27039" x="3059113" y="5241925"/>
          <p14:tracePt t="27050" x="3070225" y="5241925"/>
          <p14:tracePt t="27061" x="3081338" y="5241925"/>
          <p14:tracePt t="27072" x="3092450" y="5241925"/>
          <p14:tracePt t="27084" x="3101975" y="5241925"/>
          <p14:tracePt t="27095" x="3113088" y="5241925"/>
          <p14:tracePt t="27106" x="3124200" y="5241925"/>
          <p14:tracePt t="27117" x="3135313" y="5241925"/>
          <p14:tracePt t="27140" x="3157538" y="5241925"/>
          <p14:tracePt t="27151" x="3168650" y="5241925"/>
          <p14:tracePt t="27165" x="3179763" y="5241925"/>
          <p14:tracePt t="27174" x="3189288" y="5241925"/>
          <p14:tracePt t="27185" x="3211513" y="5241925"/>
          <p14:tracePt t="27207" x="3233738" y="5241925"/>
          <p14:tracePt t="27230" x="3255963" y="5241925"/>
          <p14:tracePt t="27241" x="3267075" y="5241925"/>
          <p14:tracePt t="27252" x="3278188" y="5241925"/>
          <p14:tracePt t="27265" x="3287713" y="5241925"/>
          <p14:tracePt t="27286" x="3298825" y="5241925"/>
          <p14:tracePt t="27298" x="3309938" y="5241925"/>
          <p14:tracePt t="27309" x="3321050" y="5241925"/>
          <p14:tracePt t="27342" x="3332163" y="5241925"/>
          <p14:tracePt t="27365" x="3343275" y="5241925"/>
          <p14:tracePt t="27399" x="3354388" y="5241925"/>
          <p14:tracePt t="27410" x="3365500" y="5241925"/>
          <p14:tracePt t="27421" x="3375025" y="5241925"/>
          <p14:tracePt t="27466" x="3386138" y="5241925"/>
          <p14:tracePt t="27511" x="3397250" y="5241925"/>
          <p14:tracePt t="27522" x="3408363" y="5241925"/>
          <p14:tracePt t="27534" x="3419475" y="5241925"/>
          <p14:tracePt t="27545" x="3430588" y="5241925"/>
          <p14:tracePt t="27556" x="3452813" y="5241925"/>
          <p14:tracePt t="27567" x="3473450" y="5241925"/>
          <p14:tracePt t="27581" x="3495675" y="5241925"/>
          <p14:tracePt t="27590" x="3506788" y="5241925"/>
          <p14:tracePt t="27601" x="3540125" y="5241925"/>
          <p14:tracePt t="27615" x="3571875" y="5241925"/>
          <p14:tracePt t="27624" x="3616325" y="5253038"/>
          <p14:tracePt t="27635" x="3648075" y="5253038"/>
          <p14:tracePt t="27648" x="3681413" y="5253038"/>
          <p14:tracePt t="27657" x="3725863" y="5253038"/>
          <p14:tracePt t="27680" x="3736975" y="5253038"/>
          <p14:tracePt t="27691" x="3746500" y="5253038"/>
          <p14:tracePt t="27702" x="3779838" y="5253038"/>
          <p14:tracePt t="27715" x="3856038" y="5264150"/>
          <p14:tracePt t="27725" x="3943350" y="5284788"/>
          <p14:tracePt t="27736" x="3998913" y="5284788"/>
          <p14:tracePt t="27748" x="4052888" y="5284788"/>
          <p14:tracePt t="27759" x="4086225" y="5284788"/>
          <p14:tracePt t="27770" x="4108450" y="5284788"/>
          <p14:tracePt t="27781" x="4129088" y="5284788"/>
          <p14:tracePt t="27792" x="4140200" y="5284788"/>
          <p14:tracePt t="27804" x="4151313" y="5284788"/>
          <p14:tracePt t="27894" x="4162425" y="5284788"/>
          <p14:tracePt t="27916" x="4184650" y="5275263"/>
          <p14:tracePt t="27927" x="4195763" y="5275263"/>
          <p14:tracePt t="27939" x="4227513" y="5264150"/>
          <p14:tracePt t="27950" x="4260850" y="5264150"/>
          <p14:tracePt t="27961" x="4294188" y="5264150"/>
          <p14:tracePt t="27972" x="4325938" y="5264150"/>
          <p14:tracePt t="27983" x="4348163" y="5264150"/>
          <p14:tracePt t="27995" x="4381500" y="5264150"/>
          <p14:tracePt t="28006" x="4435475" y="5264150"/>
          <p14:tracePt t="28017" x="4489450" y="5275263"/>
          <p14:tracePt t="28032" x="4545013" y="5275263"/>
          <p14:tracePt t="28040" x="4598988" y="5284788"/>
          <p14:tracePt t="28051" x="4654550" y="5284788"/>
          <p14:tracePt t="28065" x="4708525" y="5275263"/>
          <p14:tracePt t="28074" x="4784725" y="5275263"/>
          <p14:tracePt t="28085" x="4840288" y="5275263"/>
          <p14:tracePt t="28098" x="4905375" y="5275263"/>
          <p14:tracePt t="28107" x="4959350" y="5275263"/>
          <p14:tracePt t="28119" x="5035550" y="5275263"/>
          <p14:tracePt t="28131" x="5113338" y="5275263"/>
          <p14:tracePt t="28141" x="5167313" y="5275263"/>
          <p14:tracePt t="28152" x="5232400" y="5275263"/>
          <p14:tracePt t="28165" x="5299075" y="5264150"/>
          <p14:tracePt t="28175" x="5319713" y="5264150"/>
          <p14:tracePt t="28186" x="5353050" y="5264150"/>
          <p14:tracePt t="28198" x="5364163" y="5264150"/>
          <p14:tracePt t="28209" x="5375275" y="5264150"/>
          <p14:tracePt t="28231" x="5397500" y="5264150"/>
          <p14:tracePt t="28253" x="5418138" y="5264150"/>
          <p14:tracePt t="28265" x="5440363" y="5264150"/>
          <p14:tracePt t="28276" x="5473700" y="5264150"/>
          <p14:tracePt t="28287" x="5505450" y="5264150"/>
          <p14:tracePt t="28299" x="5527675" y="5264150"/>
          <p14:tracePt t="28310" x="5549900" y="5264150"/>
          <p14:tracePt t="28321" x="5561013" y="5264150"/>
          <p14:tracePt t="28332" x="5572125" y="5264150"/>
          <p14:tracePt t="28433" x="5583238" y="5264150"/>
          <p14:tracePt t="28467" x="5592763" y="5264150"/>
          <p14:tracePt t="28502" x="5614988" y="5264150"/>
          <p14:tracePt t="28515" x="5614988" y="5275263"/>
          <p14:tracePt t="28524" x="5603875" y="5275263"/>
          <p14:tracePt t="28997" x="5603875" y="5264150"/>
          <p14:tracePt t="29007" x="5603875" y="5253038"/>
          <p14:tracePt t="29019" x="5603875" y="5264150"/>
          <p14:tracePt t="29064" x="5626100" y="5264150"/>
          <p14:tracePt t="29075" x="5659438" y="5264150"/>
          <p14:tracePt t="29086" x="5670550" y="5264150"/>
          <p14:tracePt t="29098" x="5680075" y="5264150"/>
          <p14:tracePt t="29109" x="5691188" y="5264150"/>
          <p14:tracePt t="29120" x="5713413" y="5264150"/>
          <p14:tracePt t="29131" x="5735638" y="5264150"/>
          <p14:tracePt t="29154" x="5746750" y="5264150"/>
          <p14:tracePt t="29198" x="5768975" y="5264150"/>
          <p14:tracePt t="29210" x="5778500" y="5264150"/>
          <p14:tracePt t="29221" x="5800725" y="5264150"/>
          <p14:tracePt t="29232" x="5822950" y="5264150"/>
          <p14:tracePt t="29244" x="5865813" y="5253038"/>
          <p14:tracePt t="29255" x="5910263" y="5253038"/>
          <p14:tracePt t="29266" x="5997575" y="5253038"/>
          <p14:tracePt t="29277" x="6062663" y="5253038"/>
          <p14:tracePt t="29289" x="6149975" y="5253038"/>
          <p14:tracePt t="29300" x="6259513" y="5253038"/>
          <p14:tracePt t="29311" x="6335713" y="5253038"/>
          <p14:tracePt t="29322" x="6434138" y="5253038"/>
          <p14:tracePt t="29334" x="6500813" y="5253038"/>
          <p14:tracePt t="29345" x="6543675" y="5253038"/>
          <p14:tracePt t="29356" x="6565900" y="5253038"/>
          <p14:tracePt t="29367" x="6565900" y="5241925"/>
          <p14:tracePt t="29468" x="6577013" y="5241925"/>
          <p14:tracePt t="29502" x="6588125" y="5241925"/>
          <p14:tracePt t="29816" x="6608763" y="5241925"/>
          <p14:tracePt t="29832" x="6794500" y="5219700"/>
          <p14:tracePt t="29840" x="6948488" y="5187950"/>
          <p14:tracePt t="29851" x="7112000" y="5132388"/>
          <p14:tracePt t="29865" x="7264400" y="4848225"/>
          <p14:tracePt t="29873" x="7429500" y="4564063"/>
          <p14:tracePt t="29875" x="7646988" y="4225925"/>
          <p14:tracePt t="29885" x="7832725" y="3975100"/>
          <p14:tracePt t="29898" x="8051800" y="3690938"/>
          <p14:tracePt t="29907" x="8226425" y="3440113"/>
          <p14:tracePt t="29918" x="8335963" y="3276600"/>
          <p14:tracePt t="29932" x="8488363" y="2992438"/>
          <p14:tracePt t="29941" x="8620125" y="2741613"/>
          <p14:tracePt t="29952" x="8848725" y="2249488"/>
          <p14:tracePt t="29965" x="9121775" y="1649413"/>
          <p14:tracePt t="29975" x="9296400" y="1266825"/>
          <p14:tracePt t="29986" x="9515475" y="852488"/>
          <p14:tracePt t="29998" x="9656763" y="611188"/>
          <p14:tracePt t="30008" x="9690100" y="546100"/>
          <p14:tracePt t="30020" x="9701213" y="523875"/>
          <p14:tracePt t="30188" x="9701213" y="512763"/>
          <p14:tracePt t="30200" x="9712325" y="469900"/>
          <p14:tracePt t="30211" x="9788525" y="349250"/>
          <p14:tracePt t="30222" x="9886950" y="207963"/>
          <p14:tracePt t="30234" x="9929813" y="131763"/>
          <p14:tracePt t="30245" x="9929813" y="333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BD0F-9A2D-C0BA-9668-A09BD003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11" y="804519"/>
            <a:ext cx="4542843" cy="1049235"/>
          </a:xfrm>
        </p:spPr>
        <p:txBody>
          <a:bodyPr/>
          <a:lstStyle/>
          <a:p>
            <a:r>
              <a:rPr kumimoji="1" lang="en-US" altLang="ko-KR" dirty="0"/>
              <a:t>minheap </a:t>
            </a:r>
            <a:r>
              <a:rPr kumimoji="1" lang="ko-KR" altLang="en-US" dirty="0"/>
              <a:t>함수 알고리즘</a:t>
            </a:r>
            <a:endParaRPr kumimoji="1" lang="ko-Kore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2502E98-F735-0B6A-BCBD-5AA915CA795F}"/>
              </a:ext>
            </a:extLst>
          </p:cNvPr>
          <p:cNvSpPr txBox="1">
            <a:spLocks/>
          </p:cNvSpPr>
          <p:nvPr/>
        </p:nvSpPr>
        <p:spPr>
          <a:xfrm>
            <a:off x="5362832" y="2015732"/>
            <a:ext cx="5692022" cy="4037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r>
              <a:rPr kumimoji="1" lang="ko-KR" altLang="en-US" dirty="0"/>
              <a:t>완전 </a:t>
            </a:r>
            <a:r>
              <a:rPr kumimoji="1" lang="ko-KR" altLang="en-US" dirty="0" err="1"/>
              <a:t>이진트리</a:t>
            </a:r>
            <a:r>
              <a:rPr kumimoji="1" lang="ko-KR" altLang="en-US" dirty="0"/>
              <a:t> 구조 내에서 부모 노드와 </a:t>
            </a:r>
            <a:r>
              <a:rPr kumimoji="1" lang="ko-KR" altLang="en-US" dirty="0" err="1"/>
              <a:t>자식노드를</a:t>
            </a:r>
            <a:r>
              <a:rPr kumimoji="1" lang="ko-KR" altLang="en-US" dirty="0"/>
              <a:t> 서로 비교하여 더 크기가 작은 노드를 최대한 위로 올리는  알고리즘이다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완전 </a:t>
            </a:r>
            <a:r>
              <a:rPr kumimoji="1" lang="ko-KR" altLang="en-US" dirty="0" err="1"/>
              <a:t>이진트리를</a:t>
            </a:r>
            <a:r>
              <a:rPr kumimoji="1" lang="ko-KR" altLang="en-US" dirty="0"/>
              <a:t> 표현하기에 가장 적합한 배열 자료구조를 사용하였다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시간복잡도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O(</a:t>
            </a:r>
            <a:r>
              <a:rPr kumimoji="1" lang="en-US" altLang="ko-KR" dirty="0" err="1"/>
              <a:t>nlogn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1EEEF1C-95EC-7997-B755-00B264C23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044" y="180240"/>
            <a:ext cx="3986032" cy="6497519"/>
          </a:xfrm>
        </p:spPr>
      </p:pic>
      <p:pic>
        <p:nvPicPr>
          <p:cNvPr id="10" name="그림 9" descr="벽, 문구, 봉투이(가) 표시된 사진&#10;&#10;자동 생성된 설명">
            <a:extLst>
              <a:ext uri="{FF2B5EF4-FFF2-40B4-BE49-F238E27FC236}">
                <a16:creationId xmlns:a16="http://schemas.microsoft.com/office/drawing/2014/main" id="{630367E6-A64D-35FE-4D14-69B0BA3B7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826" y="1456506"/>
            <a:ext cx="6134100" cy="51562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0A15DDD-66D1-B85A-2A69-3C9A05A684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946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5"/>
    </mc:Choice>
    <mc:Fallback>
      <p:transition spd="slow" advTm="24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" x="8148638" y="1485900"/>
          <p14:tracePt t="56" x="8088313" y="1497013"/>
          <p14:tracePt t="68" x="8072438" y="1497013"/>
          <p14:tracePt t="146" x="8061325" y="1497013"/>
          <p14:tracePt t="157" x="8054975" y="1497013"/>
          <p14:tracePt t="169" x="8034338" y="1497013"/>
          <p14:tracePt t="180" x="8023225" y="1497013"/>
          <p14:tracePt t="191" x="8016875" y="1485900"/>
          <p14:tracePt t="203" x="7996238" y="1485900"/>
          <p14:tracePt t="216" x="7958138" y="1474788"/>
          <p14:tracePt t="225" x="7913688" y="1458913"/>
          <p14:tracePt t="236" x="7881938" y="1447800"/>
          <p14:tracePt t="249" x="7843838" y="1431925"/>
          <p14:tracePt t="259" x="7810500" y="1409700"/>
          <p14:tracePt t="270" x="7772400" y="1404938"/>
          <p14:tracePt t="283" x="7696200" y="1371600"/>
          <p14:tracePt t="292" x="7604125" y="1344613"/>
          <p14:tracePt t="303" x="7527925" y="1306513"/>
          <p14:tracePt t="315" x="7440613" y="1279525"/>
          <p14:tracePt t="326" x="7402513" y="1262063"/>
          <p14:tracePt t="337" x="7375525" y="1252538"/>
          <p14:tracePt t="349" x="7348538" y="1252538"/>
          <p14:tracePt t="360" x="7326313" y="1241425"/>
          <p14:tracePt t="371" x="7310438" y="1241425"/>
          <p14:tracePt t="382" x="7292975" y="1241425"/>
          <p14:tracePt t="395" x="7281863" y="1241425"/>
          <p14:tracePt t="405" x="7261225" y="1241425"/>
          <p14:tracePt t="416" x="7243763" y="1241425"/>
          <p14:tracePt t="427" x="7216775" y="1241425"/>
          <p14:tracePt t="439" x="7167563" y="1230313"/>
          <p14:tracePt t="450" x="7113588" y="1230313"/>
          <p14:tracePt t="461" x="7081838" y="1223963"/>
          <p14:tracePt t="472" x="7053263" y="1223963"/>
          <p14:tracePt t="484" x="7037388" y="1223963"/>
          <p14:tracePt t="495" x="7026275" y="1214438"/>
          <p14:tracePt t="506" x="7015163" y="1214438"/>
          <p14:tracePt t="574" x="7010400" y="1214438"/>
          <p14:tracePt t="586" x="7010400" y="1223963"/>
          <p14:tracePt t="731" x="7015163" y="1223963"/>
          <p14:tracePt t="754" x="7026275" y="1223963"/>
          <p14:tracePt t="766" x="7048500" y="1223963"/>
          <p14:tracePt t="776" x="7053263" y="1223963"/>
          <p14:tracePt t="788" x="7091363" y="1223963"/>
          <p14:tracePt t="809" x="7140575" y="1223963"/>
          <p14:tracePt t="829" x="7196138" y="1223963"/>
          <p14:tracePt t="830" x="7310438" y="1214438"/>
          <p14:tracePt t="851" x="7424738" y="1203325"/>
          <p14:tracePt t="851" x="7566025" y="1196975"/>
          <p14:tracePt t="874" x="7669213" y="1196975"/>
          <p14:tracePt t="874" x="7734300" y="1196975"/>
          <p14:tracePt t="885" x="7810500" y="1196975"/>
          <p14:tracePt t="906" x="7902575" y="1196975"/>
          <p14:tracePt t="907" x="7967663" y="1196975"/>
          <p14:tracePt t="928" x="8072438" y="1203325"/>
          <p14:tracePt t="928" x="8175625" y="1203325"/>
          <p14:tracePt t="950" x="8294688" y="1203325"/>
          <p14:tracePt t="971" x="8328025" y="1203325"/>
          <p14:tracePt t="971" x="8343900" y="1203325"/>
          <p14:tracePt t="979" x="8355013" y="1203325"/>
          <p14:tracePt t="990" x="8366125" y="1203325"/>
          <p14:tracePt t="1114" x="8355013" y="1203325"/>
          <p14:tracePt t="1136" x="8343900" y="1203325"/>
          <p14:tracePt t="1170" x="8332788" y="1214438"/>
          <p14:tracePt t="1183" x="8328025" y="1214438"/>
          <p14:tracePt t="1193" x="8316913" y="1223963"/>
          <p14:tracePt t="1204" x="8305800" y="1230313"/>
          <p14:tracePt t="1216" x="8294688" y="1241425"/>
          <p14:tracePt t="1226" x="8278813" y="1262063"/>
          <p14:tracePt t="1238" x="8251825" y="1268413"/>
          <p14:tracePt t="1250" x="8224838" y="1290638"/>
          <p14:tracePt t="1260" x="8158163" y="1328738"/>
          <p14:tracePt t="1271" x="8061325" y="1404938"/>
          <p14:tracePt t="1283" x="7985125" y="1458913"/>
          <p14:tracePt t="1294" x="7881938" y="1535113"/>
          <p14:tracePt t="1305" x="7810500" y="1611313"/>
          <p14:tracePt t="1316" x="7734300" y="1643063"/>
          <p14:tracePt t="1327" x="7631113" y="1692275"/>
          <p14:tracePt t="1340" x="7532688" y="1719263"/>
          <p14:tracePt t="1350" x="7478713" y="1741488"/>
          <p14:tracePt t="1361" x="7440613" y="1747838"/>
          <p14:tracePt t="1373" x="7413625" y="1757363"/>
          <p14:tracePt t="1384" x="7358063" y="1757363"/>
          <p14:tracePt t="1395" x="7310438" y="1768475"/>
          <p14:tracePt t="1406" x="7272338" y="1768475"/>
          <p14:tracePt t="1418" x="7216775" y="1768475"/>
          <p14:tracePt t="1429" x="7167563" y="1768475"/>
          <p14:tracePt t="1440" x="7129463" y="1768475"/>
          <p14:tracePt t="1451" x="7102475" y="1768475"/>
          <p14:tracePt t="1462" x="7081838" y="1768475"/>
          <p14:tracePt t="1766" x="7102475" y="1779588"/>
          <p14:tracePt t="1778" x="7129463" y="1785938"/>
          <p14:tracePt t="1789" x="7140575" y="1795463"/>
          <p14:tracePt t="1800" x="7158038" y="1795463"/>
          <p14:tracePt t="1811" x="7178675" y="1806575"/>
          <p14:tracePt t="1823" x="7185025" y="1806575"/>
          <p14:tracePt t="1834" x="7196138" y="1817688"/>
          <p14:tracePt t="2193" x="7185025" y="1833563"/>
          <p14:tracePt t="2205" x="7167563" y="1862138"/>
          <p14:tracePt t="2216" x="7167563" y="1882775"/>
          <p14:tracePt t="2250" x="7167563" y="1889125"/>
          <p14:tracePt t="2261" x="7167563" y="1900238"/>
          <p14:tracePt t="2273" x="7167563" y="1909763"/>
          <p14:tracePt t="2284" x="7178675" y="1965325"/>
          <p14:tracePt t="2295" x="7178675" y="2030413"/>
          <p14:tracePt t="2306" x="7178675" y="2171700"/>
          <p14:tracePt t="2318" x="7178675" y="2312988"/>
          <p14:tracePt t="2329" x="7178675" y="2405063"/>
          <p14:tracePt t="2340" x="7178675" y="2503488"/>
          <p14:tracePt t="2351" x="7158038" y="2595563"/>
          <p14:tracePt t="2362" x="7151688" y="2651125"/>
          <p14:tracePt t="2374" x="7140575" y="2709863"/>
          <p14:tracePt t="2385" x="7119938" y="2754313"/>
          <p14:tracePt t="2396" x="7113588" y="2776538"/>
          <p14:tracePt t="2408" x="7091363" y="2792413"/>
          <p14:tracePt t="2419" x="7081838" y="2803525"/>
          <p14:tracePt t="2430" x="7075488" y="2803525"/>
          <p14:tracePt t="2441" x="7064375" y="2814638"/>
          <p14:tracePt t="2452" x="7053263" y="2824163"/>
          <p14:tracePt t="2466" x="7048500" y="2841625"/>
          <p14:tracePt t="2475" x="7037388" y="2868613"/>
          <p14:tracePt t="2486" x="7037388" y="2890838"/>
          <p14:tracePt t="2499" x="7026275" y="2917825"/>
          <p14:tracePt t="2509" x="7015163" y="2928938"/>
          <p14:tracePt t="2520" x="7010400" y="2928938"/>
          <p14:tracePt t="2533" x="7010400" y="2933700"/>
          <p14:tracePt t="2565" x="6999288" y="2933700"/>
          <p14:tracePt t="2576" x="6988175" y="2933700"/>
          <p14:tracePt t="2587" x="6972300" y="2933700"/>
          <p14:tracePt t="2599" x="6961188" y="2944813"/>
          <p14:tracePt t="2610" x="6950075" y="2944813"/>
          <p14:tracePt t="2621" x="6945313" y="2944813"/>
          <p14:tracePt t="2633" x="6923088" y="2944813"/>
          <p14:tracePt t="2644" x="6907213" y="2955925"/>
          <p14:tracePt t="2655" x="6873875" y="2955925"/>
          <p14:tracePt t="2666" x="6858000" y="2960688"/>
          <p14:tracePt t="2677" x="6846888" y="2960688"/>
          <p14:tracePt t="2689" x="6842125" y="2960688"/>
          <p14:tracePt t="2700" x="6819900" y="2960688"/>
          <p14:tracePt t="2711" x="6804025" y="2960688"/>
          <p14:tracePt t="2723" x="6765925" y="2960688"/>
          <p14:tracePt t="2734" x="6727825" y="2960688"/>
          <p14:tracePt t="2745" x="6700838" y="2960688"/>
          <p14:tracePt t="2756" x="6662738" y="2971800"/>
          <p14:tracePt t="2768" x="6634163" y="2971800"/>
          <p14:tracePt t="2779" x="6602413" y="2971800"/>
          <p14:tracePt t="2790" x="6564313" y="2971800"/>
          <p14:tracePt t="2801" x="6548438" y="2971800"/>
          <p14:tracePt t="2812" x="6519863" y="2971800"/>
          <p14:tracePt t="2823" x="6492875" y="2971800"/>
          <p14:tracePt t="2835" x="6472238" y="2971800"/>
          <p14:tracePt t="2846" x="6443663" y="2971800"/>
          <p14:tracePt t="2857" x="6416675" y="2960688"/>
          <p14:tracePt t="2868" x="6405563" y="2960688"/>
          <p14:tracePt t="2880" x="6378575" y="2960688"/>
          <p14:tracePt t="2891" x="6367463" y="2960688"/>
          <p14:tracePt t="2904" x="6357938" y="2960688"/>
          <p14:tracePt t="2981" x="6340475" y="2960688"/>
          <p14:tracePt t="2992" x="6319838" y="2960688"/>
          <p14:tracePt t="3003" x="6313488" y="2960688"/>
          <p14:tracePt t="3016" x="6302375" y="2971800"/>
          <p14:tracePt t="3082" x="6313488" y="2971800"/>
          <p14:tracePt t="3105" x="6319838" y="2960688"/>
          <p14:tracePt t="3127" x="6340475" y="2960688"/>
          <p14:tracePt t="3139" x="6367463" y="2960688"/>
          <p14:tracePt t="3150" x="6405563" y="2955925"/>
          <p14:tracePt t="3161" x="6461125" y="2955925"/>
          <p14:tracePt t="3172" x="6510338" y="2955925"/>
          <p14:tracePt t="3184" x="6530975" y="2955925"/>
          <p14:tracePt t="3195" x="6557963" y="2955925"/>
          <p14:tracePt t="3206" x="6564313" y="2955925"/>
          <p14:tracePt t="3217" x="6575425" y="2955925"/>
          <p14:tracePt t="3229" x="6575425" y="2944813"/>
          <p14:tracePt t="3240" x="6586538" y="2944813"/>
          <p14:tracePt t="3307" x="6596063" y="2944813"/>
          <p14:tracePt t="3341" x="6602413" y="2944813"/>
          <p14:tracePt t="3352" x="6613525" y="2944813"/>
          <p14:tracePt t="3366" x="6634163" y="2944813"/>
          <p14:tracePt t="3375" x="6640513" y="2933700"/>
          <p14:tracePt t="3386" x="6651625" y="2933700"/>
          <p14:tracePt t="3409" x="6662738" y="2933700"/>
          <p14:tracePt t="3420" x="6667500" y="2933700"/>
          <p14:tracePt t="3433" x="6678613" y="2933700"/>
          <p14:tracePt t="3444" x="6689725" y="2933700"/>
          <p14:tracePt t="3454" x="6700838" y="2928938"/>
          <p14:tracePt t="3476" x="6705600" y="2928938"/>
          <p14:tracePt t="3487" x="6738938" y="2928938"/>
          <p14:tracePt t="3499" x="6754813" y="2928938"/>
          <p14:tracePt t="3510" x="6804025" y="2933700"/>
          <p14:tracePt t="3521" x="6846888" y="2933700"/>
          <p14:tracePt t="3533" x="6884988" y="2933700"/>
          <p14:tracePt t="3544" x="6934200" y="2933700"/>
          <p14:tracePt t="3555" x="7010400" y="2933700"/>
          <p14:tracePt t="3566" x="7053263" y="2933700"/>
          <p14:tracePt t="3578" x="7129463" y="2933700"/>
          <p14:tracePt t="3590" x="7178675" y="2933700"/>
          <p14:tracePt t="3600" x="7205663" y="2933700"/>
          <p14:tracePt t="3611" x="7234238" y="2933700"/>
          <p14:tracePt t="3623" x="7254875" y="2933700"/>
          <p14:tracePt t="3634" x="7272338" y="2933700"/>
          <p14:tracePt t="3690" x="7281863" y="2933700"/>
          <p14:tracePt t="3712" x="7299325" y="2928938"/>
          <p14:tracePt t="3724" x="7319963" y="2928938"/>
          <p14:tracePt t="3735" x="7358063" y="2928938"/>
          <p14:tracePt t="3746" x="7396163" y="2917825"/>
          <p14:tracePt t="3757" x="7429500" y="2917825"/>
          <p14:tracePt t="3769" x="7462838" y="2917825"/>
          <p14:tracePt t="3783" x="7500938" y="2906713"/>
          <p14:tracePt t="3791" x="7532688" y="2906713"/>
          <p14:tracePt t="3802" x="7570788" y="2906713"/>
          <p14:tracePt t="3816" x="7604125" y="2906713"/>
          <p14:tracePt t="3825" x="7631113" y="2906713"/>
          <p14:tracePt t="3836" x="7646988" y="2917825"/>
          <p14:tracePt t="3849" x="7669213" y="2917825"/>
          <p14:tracePt t="3859" x="7696200" y="2917825"/>
          <p14:tracePt t="3872" x="7734300" y="2917825"/>
          <p14:tracePt t="3883" x="7772400" y="2917825"/>
          <p14:tracePt t="3892" x="7810500" y="2917825"/>
          <p14:tracePt t="3904" x="7843838" y="2917825"/>
          <p14:tracePt t="3916" x="7875588" y="2917825"/>
          <p14:tracePt t="3926" x="7913688" y="2917825"/>
          <p14:tracePt t="3937" x="7958138" y="2917825"/>
          <p14:tracePt t="3949" x="7985125" y="2917825"/>
          <p14:tracePt t="3960" x="8016875" y="2917825"/>
          <p14:tracePt t="3971" x="8034338" y="2917825"/>
          <p14:tracePt t="3983" x="8054975" y="2917825"/>
          <p14:tracePt t="3994" x="8072438" y="2917825"/>
          <p14:tracePt t="4005" x="8088313" y="2917825"/>
          <p14:tracePt t="4016" x="8120063" y="2917825"/>
          <p14:tracePt t="4027" x="8158163" y="2917825"/>
          <p14:tracePt t="4039" x="8191500" y="2906713"/>
          <p14:tracePt t="4050" x="8229600" y="2906713"/>
          <p14:tracePt t="4061" x="8278813" y="2906713"/>
          <p14:tracePt t="4073" x="8305800" y="2906713"/>
          <p14:tracePt t="4084" x="8343900" y="2895600"/>
          <p14:tracePt t="4095" x="8370888" y="2895600"/>
          <p14:tracePt t="4106" x="8393113" y="2895600"/>
          <p14:tracePt t="4118" x="8397875" y="2895600"/>
          <p14:tracePt t="4140" x="8408988" y="2895600"/>
          <p14:tracePt t="4151" x="8420100" y="2895600"/>
          <p14:tracePt t="4162" x="8431213" y="2895600"/>
          <p14:tracePt t="4174" x="8435975" y="2895600"/>
          <p14:tracePt t="4185" x="8447088" y="2895600"/>
          <p14:tracePt t="4196" x="8458200" y="2895600"/>
          <p14:tracePt t="4219" x="8474075" y="2895600"/>
          <p14:tracePt t="4220" x="8501063" y="2890838"/>
          <p14:tracePt t="4230" x="8539163" y="2890838"/>
          <p14:tracePt t="4241" x="8599488" y="2890838"/>
          <p14:tracePt t="4252" x="8643938" y="2890838"/>
          <p14:tracePt t="4265" x="8675688" y="2890838"/>
          <p14:tracePt t="4275" x="8691563" y="2890838"/>
          <p14:tracePt t="4658" x="8615363" y="2895600"/>
          <p14:tracePt t="4669" x="8420100" y="2917825"/>
          <p14:tracePt t="4682" x="7902575" y="2971800"/>
          <p14:tracePt t="4691" x="7358063" y="3074988"/>
          <p14:tracePt t="4702" x="7048500" y="3140075"/>
          <p14:tracePt t="4716" x="6651625" y="3238500"/>
          <p14:tracePt t="4725" x="6313488" y="3281363"/>
          <p14:tracePt t="4736" x="6107113" y="3292475"/>
          <p14:tracePt t="4749" x="5824538" y="3292475"/>
          <p14:tracePt t="4759" x="5589588" y="3271838"/>
          <p14:tracePt t="4770" x="5387975" y="3254375"/>
          <p14:tracePt t="4783" x="4968875" y="3216275"/>
          <p14:tracePt t="4792" x="4572000" y="3162300"/>
          <p14:tracePt t="4804" x="4414838" y="3140075"/>
          <p14:tracePt t="4815" x="4244975" y="3124200"/>
          <p14:tracePt t="4826" x="4157663" y="3113088"/>
          <p14:tracePt t="4837" x="4054475" y="3086100"/>
          <p14:tracePt t="4849" x="3951288" y="3059113"/>
          <p14:tracePt t="4860" x="3875088" y="3021013"/>
          <p14:tracePt t="4873" x="3783013" y="2971800"/>
          <p14:tracePt t="4883" x="3668713" y="2917825"/>
          <p14:tracePt t="4894" x="3592513" y="2868613"/>
          <p14:tracePt t="4905" x="3509963" y="2814638"/>
          <p14:tracePt t="4916" x="3462338" y="2776538"/>
          <p14:tracePt t="4927" x="3424238" y="2747963"/>
          <p14:tracePt t="4939" x="3341688" y="2689225"/>
          <p14:tracePt t="4950" x="3227388" y="2624138"/>
          <p14:tracePt t="4961" x="3124200" y="2579688"/>
          <p14:tracePt t="4972" x="2982913" y="2530475"/>
          <p14:tracePt t="4984" x="2868613" y="2481263"/>
          <p14:tracePt t="4995" x="2792413" y="2465388"/>
          <p14:tracePt t="5006" x="2682875" y="2427288"/>
          <p14:tracePt t="5017" x="2568575" y="2389188"/>
          <p14:tracePt t="5029" x="2362200" y="2312988"/>
          <p14:tracePt t="5040" x="2193925" y="2259013"/>
          <p14:tracePt t="5051" x="2133600" y="2232025"/>
          <p14:tracePt t="5063" x="2090738" y="2198688"/>
          <p14:tracePt t="5074" x="2062163" y="2166938"/>
          <p14:tracePt t="5085" x="2030413" y="2133600"/>
          <p14:tracePt t="5096" x="1976438" y="2068513"/>
          <p14:tracePt t="5108" x="1920875" y="2030413"/>
          <p14:tracePt t="5119" x="1882775" y="2003425"/>
          <p14:tracePt t="5132" x="1824038" y="1965325"/>
          <p14:tracePt t="5141" x="1757363" y="1938338"/>
          <p14:tracePt t="5153" x="1703388" y="1909763"/>
          <p14:tracePt t="5166" x="1611313" y="1862138"/>
          <p14:tracePt t="5175" x="1535113" y="1817688"/>
          <p14:tracePt t="5186" x="1508125" y="1795463"/>
          <p14:tracePt t="5199" x="1485900" y="1779588"/>
          <p14:tracePt t="5209" x="1474788" y="1768475"/>
          <p14:tracePt t="5310" x="1485900" y="1768475"/>
          <p14:tracePt t="5321" x="1524000" y="1768475"/>
          <p14:tracePt t="5333" x="1562100" y="1768475"/>
          <p14:tracePt t="5344" x="1589088" y="1768475"/>
          <p14:tracePt t="5355" x="1627188" y="1768475"/>
          <p14:tracePt t="5366" x="1665288" y="1768475"/>
          <p14:tracePt t="5377" x="1692275" y="1768475"/>
          <p14:tracePt t="5389" x="1703388" y="1768475"/>
          <p14:tracePt t="5401" x="1714500" y="1768475"/>
          <p14:tracePt t="5411" x="1719263" y="1757363"/>
          <p14:tracePt t="5445" x="1730375" y="1747838"/>
          <p14:tracePt t="5479" x="1741488" y="1741488"/>
          <p14:tracePt t="5490" x="1757363" y="1741488"/>
          <p14:tracePt t="5501" x="1768475" y="1730375"/>
          <p14:tracePt t="5512" x="1779588" y="1719263"/>
          <p14:tracePt t="5524" x="1785938" y="1714500"/>
          <p14:tracePt t="5535" x="1785938" y="1703388"/>
          <p14:tracePt t="5546" x="1785938" y="1692275"/>
          <p14:tracePt t="5569" x="1785938" y="1681163"/>
          <p14:tracePt t="5583" x="1785938" y="1676400"/>
          <p14:tracePt t="5591" x="1779588" y="1665288"/>
          <p14:tracePt t="5602" x="1779588" y="1654175"/>
          <p14:tracePt t="5613" x="1768475" y="1654175"/>
          <p14:tracePt t="5625" x="1747838" y="1654175"/>
          <p14:tracePt t="5636" x="1730375" y="1643063"/>
          <p14:tracePt t="5649" x="1703388" y="1643063"/>
          <p14:tracePt t="5658" x="1676400" y="1643063"/>
          <p14:tracePt t="5670" x="1638300" y="1643063"/>
          <p14:tracePt t="5683" x="1589088" y="1643063"/>
          <p14:tracePt t="5693" x="1562100" y="1643063"/>
          <p14:tracePt t="5704" x="1535113" y="1643063"/>
          <p14:tracePt t="5716" x="1524000" y="1643063"/>
          <p14:tracePt t="5726" x="1512888" y="1654175"/>
          <p14:tracePt t="5738" x="1508125" y="1654175"/>
          <p14:tracePt t="5749" x="1485900" y="1665288"/>
          <p14:tracePt t="5760" x="1447800" y="1692275"/>
          <p14:tracePt t="5771" x="1420813" y="1719263"/>
          <p14:tracePt t="5783" x="1393825" y="1747838"/>
          <p14:tracePt t="5794" x="1366838" y="1795463"/>
          <p14:tracePt t="5805" x="1333500" y="1844675"/>
          <p14:tracePt t="5816" x="1306513" y="1882775"/>
          <p14:tracePt t="5827" x="1268413" y="1947863"/>
          <p14:tracePt t="5839" x="1241425" y="2024063"/>
          <p14:tracePt t="5850" x="1214438" y="2095500"/>
          <p14:tracePt t="5861" x="1196975" y="2198688"/>
          <p14:tracePt t="5872" x="1176338" y="2324100"/>
          <p14:tracePt t="5884" x="1165225" y="2416175"/>
          <p14:tracePt t="5895" x="1147763" y="2595563"/>
          <p14:tracePt t="5906" x="1147763" y="2747963"/>
          <p14:tracePt t="5917" x="1147763" y="2955925"/>
          <p14:tracePt t="5929" x="1165225" y="3113088"/>
          <p14:tracePt t="5940" x="1185863" y="3205163"/>
          <p14:tracePt t="5951" x="1230313" y="3341688"/>
          <p14:tracePt t="5962" x="1262063" y="3444875"/>
          <p14:tracePt t="5974" x="1268413" y="3500438"/>
          <p14:tracePt t="5985" x="1290638" y="3548063"/>
          <p14:tracePt t="5996" x="1300163" y="3603625"/>
          <p14:tracePt t="6007" x="1306513" y="3657600"/>
          <p14:tracePt t="6019" x="1317625" y="3744913"/>
          <p14:tracePt t="6032" x="1344613" y="3836988"/>
          <p14:tracePt t="6041" x="1366838" y="3913188"/>
          <p14:tracePt t="6052" x="1393825" y="4005263"/>
          <p14:tracePt t="6066" x="1420813" y="4065588"/>
          <p14:tracePt t="6075" x="1458913" y="4119563"/>
          <p14:tracePt t="6086" x="1497013" y="4168775"/>
          <p14:tracePt t="6099" x="1512888" y="4195763"/>
          <p14:tracePt t="6109" x="1550988" y="4213225"/>
          <p14:tracePt t="6120" x="1573213" y="4233863"/>
          <p14:tracePt t="6133" x="1600200" y="4244975"/>
          <p14:tracePt t="6142" x="1638300" y="4251325"/>
          <p14:tracePt t="6154" x="1681163" y="4271963"/>
          <p14:tracePt t="6166" x="1719263" y="4278313"/>
          <p14:tracePt t="6176" x="1779588" y="4300538"/>
          <p14:tracePt t="6187" x="1824038" y="4310063"/>
          <p14:tracePt t="6199" x="1851025" y="4316413"/>
          <p14:tracePt t="6210" x="1900238" y="4316413"/>
          <p14:tracePt t="6221" x="1938338" y="4316413"/>
          <p14:tracePt t="6233" x="1965325" y="4316413"/>
          <p14:tracePt t="6244" x="2003425" y="4316413"/>
          <p14:tracePt t="6255" x="2030413" y="4316413"/>
          <p14:tracePt t="6266" x="2095500" y="4316413"/>
          <p14:tracePt t="6277" x="2193925" y="4316413"/>
          <p14:tracePt t="6289" x="2259013" y="4316413"/>
          <p14:tracePt t="6300" x="2339975" y="4310063"/>
          <p14:tracePt t="6311" x="2400300" y="4289425"/>
          <p14:tracePt t="6322" x="2427288" y="4278313"/>
          <p14:tracePt t="6334" x="2465388" y="4262438"/>
          <p14:tracePt t="6345" x="2492375" y="4251325"/>
          <p14:tracePt t="6356" x="2519363" y="4244975"/>
          <p14:tracePt t="6368" x="2557463" y="4224338"/>
          <p14:tracePt t="6379" x="2606675" y="4186238"/>
          <p14:tracePt t="6390" x="2644775" y="4148138"/>
          <p14:tracePt t="6401" x="2720975" y="4071938"/>
          <p14:tracePt t="6424" x="2852738" y="3875088"/>
          <p14:tracePt t="6435" x="2895600" y="3771900"/>
          <p14:tracePt t="6446" x="2917825" y="3717925"/>
          <p14:tracePt t="6457" x="2944813" y="3657600"/>
          <p14:tracePt t="6469" x="2971800" y="3614738"/>
          <p14:tracePt t="6482" x="2994025" y="3565525"/>
          <p14:tracePt t="6491" x="3009900" y="3500438"/>
          <p14:tracePt t="6502" x="3036888" y="3406775"/>
          <p14:tracePt t="6516" x="3048000" y="3330575"/>
          <p14:tracePt t="6536" x="3074988" y="3124200"/>
          <p14:tracePt t="6549" x="3086100" y="3063875"/>
          <p14:tracePt t="6559" x="3086100" y="2994025"/>
          <p14:tracePt t="6570" x="3086100" y="2928938"/>
          <p14:tracePt t="6583" x="3086100" y="2868613"/>
          <p14:tracePt t="6592" x="3086100" y="2792413"/>
          <p14:tracePt t="6604" x="3086100" y="2738438"/>
          <p14:tracePt t="6616" x="3074988" y="2651125"/>
          <p14:tracePt t="6626" x="3063875" y="2579688"/>
          <p14:tracePt t="6638" x="3048000" y="2530475"/>
          <p14:tracePt t="6649" x="3009900" y="2443163"/>
          <p14:tracePt t="6660" x="2960688" y="2373313"/>
          <p14:tracePt t="6671" x="2928938" y="2312988"/>
          <p14:tracePt t="6682" x="2879725" y="2236788"/>
          <p14:tracePt t="6694" x="2803525" y="2166938"/>
          <p14:tracePt t="6705" x="2754313" y="2117725"/>
          <p14:tracePt t="6716" x="2682875" y="2030413"/>
          <p14:tracePt t="6727" x="2606675" y="1958975"/>
          <p14:tracePt t="6738" x="2557463" y="1920875"/>
          <p14:tracePt t="6751" x="2503488" y="1862138"/>
          <p14:tracePt t="6761" x="2454275" y="1824038"/>
          <p14:tracePt t="6772" x="2378075" y="1768475"/>
          <p14:tracePt t="6784" x="2297113" y="1714500"/>
          <p14:tracePt t="6795" x="2220913" y="1676400"/>
          <p14:tracePt t="6806" x="2155825" y="1643063"/>
          <p14:tracePt t="6817" x="2095500" y="1627188"/>
          <p14:tracePt t="6829" x="2062163" y="1616075"/>
          <p14:tracePt t="6840" x="2030413" y="1616075"/>
          <p14:tracePt t="6851" x="1992313" y="1611313"/>
          <p14:tracePt t="6862" x="1965325" y="1611313"/>
          <p14:tracePt t="6874" x="1938338" y="1611313"/>
          <p14:tracePt t="6885" x="1927225" y="1611313"/>
          <p14:tracePt t="6896" x="1920875" y="1611313"/>
          <p14:tracePt t="6919" x="1909763" y="1611313"/>
          <p14:tracePt t="6933" x="1900238" y="1611313"/>
          <p14:tracePt t="6941" x="1871663" y="1616075"/>
          <p14:tracePt t="6952" x="1851025" y="1638300"/>
          <p14:tracePt t="6965" x="1806575" y="1665288"/>
          <p14:tracePt t="6975" x="1768475" y="1692275"/>
          <p14:tracePt t="6986" x="1730375" y="1714500"/>
          <p14:tracePt t="6999" x="1676400" y="1730375"/>
          <p14:tracePt t="7009" x="1638300" y="1757363"/>
          <p14:tracePt t="7022" x="1616075" y="1768475"/>
          <p14:tracePt t="7033" x="1589088" y="1779588"/>
          <p14:tracePt t="7042" x="1577975" y="1795463"/>
          <p14:tracePt t="7054" x="1573213" y="1806575"/>
          <p14:tracePt t="7066" x="1550988" y="1817688"/>
          <p14:tracePt t="7076" x="1535113" y="1844675"/>
          <p14:tracePt t="7087" x="1508125" y="1871663"/>
          <p14:tracePt t="7099" x="1474788" y="1920875"/>
          <p14:tracePt t="7110" x="1458913" y="1965325"/>
          <p14:tracePt t="7121" x="1436688" y="2030413"/>
          <p14:tracePt t="7133" x="1420813" y="2106613"/>
          <p14:tracePt t="7143" x="1409700" y="2171700"/>
          <p14:tracePt t="7155" x="1393825" y="2297113"/>
          <p14:tracePt t="7166" x="1382713" y="2416175"/>
          <p14:tracePt t="7178" x="1371600" y="2503488"/>
          <p14:tracePt t="7189" x="1355725" y="2613025"/>
          <p14:tracePt t="7200" x="1333500" y="2709863"/>
          <p14:tracePt t="7211" x="1328738" y="2765425"/>
          <p14:tracePt t="7224" x="1306513" y="2841625"/>
          <p14:tracePt t="7234" x="1300163" y="2879725"/>
          <p14:tracePt t="7245" x="1290638" y="2933700"/>
          <p14:tracePt t="7256" x="1268413" y="2994025"/>
          <p14:tracePt t="7267" x="1262063" y="3048000"/>
          <p14:tracePt t="7279" x="1262063" y="3097213"/>
          <p14:tracePt t="7290" x="1252538" y="3162300"/>
          <p14:tracePt t="7301" x="1252538" y="3205163"/>
          <p14:tracePt t="7312" x="1252538" y="3265488"/>
          <p14:tracePt t="7324" x="1252538" y="3292475"/>
          <p14:tracePt t="7335" x="1252538" y="3303588"/>
          <p14:tracePt t="7346" x="1262063" y="3309938"/>
          <p14:tracePt t="7357" x="1262063" y="3330575"/>
          <p14:tracePt t="7380" x="1262063" y="3341688"/>
          <p14:tracePt t="7402" x="1262063" y="3348038"/>
          <p14:tracePt t="8111" x="1268413" y="3348038"/>
          <p14:tracePt t="8123" x="1279525" y="3348038"/>
          <p14:tracePt t="8246" x="1290638" y="3348038"/>
          <p14:tracePt t="8348" x="1300163" y="3357563"/>
          <p14:tracePt t="9090" x="1306513" y="3357563"/>
          <p14:tracePt t="9202" x="1317625" y="3368675"/>
          <p14:tracePt t="9249" x="1328738" y="3375025"/>
          <p14:tracePt t="9371" x="1333500" y="3386138"/>
          <p14:tracePt t="9394" x="1344613" y="3395663"/>
          <p14:tracePt t="9405" x="1355725" y="3406775"/>
          <p14:tracePt t="9416" x="1366838" y="3413125"/>
          <p14:tracePt t="9427" x="1371600" y="3413125"/>
          <p14:tracePt t="9439" x="1371600" y="3424238"/>
          <p14:tracePt t="9450" x="1382713" y="3444875"/>
          <p14:tracePt t="9461" x="1382713" y="3451225"/>
          <p14:tracePt t="9472" x="1393825" y="3462338"/>
          <p14:tracePt t="9484" x="1404938" y="3482975"/>
          <p14:tracePt t="9495" x="1409700" y="3500438"/>
          <p14:tracePt t="9506" x="1431925" y="3527425"/>
          <p14:tracePt t="9519" x="1436688" y="3565525"/>
          <p14:tracePt t="9529" x="1458913" y="3619500"/>
          <p14:tracePt t="9540" x="1474788" y="3690938"/>
          <p14:tracePt t="9551" x="1485900" y="3722688"/>
          <p14:tracePt t="9562" x="1497013" y="3760788"/>
          <p14:tracePt t="9574" x="1508125" y="3794125"/>
          <p14:tracePt t="9585" x="1508125" y="3810000"/>
          <p14:tracePt t="9596" x="1508125" y="3821113"/>
          <p14:tracePt t="9607" x="1512888" y="3836988"/>
          <p14:tracePt t="9619" x="1524000" y="3859213"/>
          <p14:tracePt t="9632" x="1535113" y="3886200"/>
          <p14:tracePt t="9643" x="1550988" y="3913188"/>
          <p14:tracePt t="9653" x="1562100" y="3929063"/>
          <p14:tracePt t="9665" x="1573213" y="3940175"/>
          <p14:tracePt t="9754" x="1577975" y="3940175"/>
          <p14:tracePt t="9776" x="1589088" y="3951288"/>
          <p14:tracePt t="9800" x="1665288" y="3962400"/>
          <p14:tracePt t="9811" x="1703388" y="3967163"/>
          <p14:tracePt t="9822" x="1768475" y="3978275"/>
          <p14:tracePt t="9833" x="1833563" y="3989388"/>
          <p14:tracePt t="9844" x="1909763" y="4000500"/>
          <p14:tracePt t="9855" x="2041525" y="4027488"/>
          <p14:tracePt t="9866" x="2144713" y="4043363"/>
          <p14:tracePt t="9877" x="2286000" y="4065588"/>
          <p14:tracePt t="9889" x="2405063" y="4092575"/>
          <p14:tracePt t="9900" x="2476500" y="4092575"/>
          <p14:tracePt t="9911" x="2557463" y="4110038"/>
          <p14:tracePt t="9923" x="2624138" y="4119563"/>
          <p14:tracePt t="9934" x="2662238" y="4119563"/>
          <p14:tracePt t="9945" x="2689225" y="4119563"/>
          <p14:tracePt t="9956" x="2709863" y="4119563"/>
          <p14:tracePt t="9967" x="2720975" y="4119563"/>
          <p14:tracePt t="9979" x="2727325" y="4119563"/>
          <p14:tracePt t="9990" x="2747963" y="4103688"/>
          <p14:tracePt t="10001" x="2765425" y="4092575"/>
          <p14:tracePt t="10012" x="2814638" y="4065588"/>
          <p14:tracePt t="10024" x="2852738" y="4033838"/>
          <p14:tracePt t="10035" x="2917825" y="4000500"/>
          <p14:tracePt t="10046" x="2982913" y="3962400"/>
          <p14:tracePt t="10057" x="3032125" y="3929063"/>
          <p14:tracePt t="10068" x="3101975" y="3886200"/>
          <p14:tracePt t="10082" x="3200400" y="3810000"/>
          <p14:tracePt t="10091" x="3265488" y="3744913"/>
          <p14:tracePt t="10102" x="3357563" y="3592513"/>
          <p14:tracePt t="10116" x="3462338" y="3368675"/>
          <p14:tracePt t="10125" x="3527425" y="3178175"/>
          <p14:tracePt t="10136" x="3592513" y="2944813"/>
          <p14:tracePt t="10149" x="3630613" y="2765425"/>
          <p14:tracePt t="10159" x="3652838" y="2671763"/>
          <p14:tracePt t="10170" x="3657600" y="2519363"/>
          <p14:tracePt t="10183" x="3679825" y="2335213"/>
          <p14:tracePt t="10204" x="3690938" y="2171700"/>
          <p14:tracePt t="10216" x="3690938" y="1985963"/>
          <p14:tracePt t="10217" x="3679825" y="1889125"/>
          <p14:tracePt t="10226" x="3668713" y="1806575"/>
          <p14:tracePt t="10237" x="3657600" y="1757363"/>
          <p14:tracePt t="10249" x="3641725" y="1730375"/>
          <p14:tracePt t="10260" x="3614738" y="1692275"/>
          <p14:tracePt t="10271" x="3565525" y="1643063"/>
          <p14:tracePt t="10283" x="3509963" y="1611313"/>
          <p14:tracePt t="10294" x="3395663" y="1550988"/>
          <p14:tracePt t="10305" x="3303588" y="1508125"/>
          <p14:tracePt t="10316" x="3227388" y="1474788"/>
          <p14:tracePt t="10327" x="3135313" y="1458913"/>
          <p14:tracePt t="10339" x="3048000" y="1436688"/>
          <p14:tracePt t="10350" x="2994025" y="1431925"/>
          <p14:tracePt t="10361" x="2933700" y="1420813"/>
          <p14:tracePt t="10372" x="2906713" y="1420813"/>
          <p14:tracePt t="10384" x="2868613" y="1409700"/>
          <p14:tracePt t="10395" x="2841625" y="1409700"/>
          <p14:tracePt t="10406" x="2824163" y="1409700"/>
          <p14:tracePt t="10417" x="2814638" y="1409700"/>
          <p14:tracePt t="10429" x="2803525" y="1409700"/>
          <p14:tracePt t="10777" x="2803525" y="1420813"/>
          <p14:tracePt t="10822" x="2803525" y="1431925"/>
          <p14:tracePt t="11070" x="2792413" y="1431925"/>
          <p14:tracePt t="11083" x="2786063" y="1431925"/>
          <p14:tracePt t="11092" x="2776538" y="1431925"/>
          <p14:tracePt t="11162" x="2765425" y="1431925"/>
          <p14:tracePt t="11173" x="2754313" y="1420813"/>
          <p14:tracePt t="11183" x="2720975" y="1420813"/>
          <p14:tracePt t="11195" x="2671763" y="1404938"/>
          <p14:tracePt t="11205" x="2613025" y="1393825"/>
          <p14:tracePt t="11216" x="2547938" y="1371600"/>
          <p14:tracePt t="11227" x="2503488" y="1366838"/>
          <p14:tracePt t="11239" x="2465388" y="1366838"/>
          <p14:tracePt t="11250" x="2438400" y="1366838"/>
          <p14:tracePt t="11261" x="2416175" y="1366838"/>
          <p14:tracePt t="11272" x="2378075" y="1366838"/>
          <p14:tracePt t="11284" x="2351088" y="1366838"/>
          <p14:tracePt t="11295" x="2335213" y="1366838"/>
          <p14:tracePt t="11306" x="2324100" y="1366838"/>
          <p14:tracePt t="11317" x="2312988" y="1366838"/>
          <p14:tracePt t="11340" x="2301875" y="1366838"/>
          <p14:tracePt t="11351" x="2297113" y="1366838"/>
          <p14:tracePt t="11396" x="2286000" y="1371600"/>
          <p14:tracePt t="11407" x="2274888" y="1371600"/>
          <p14:tracePt t="11419" x="2270125" y="1371600"/>
          <p14:tracePt t="11432" x="2247900" y="1371600"/>
          <p14:tracePt t="11441" x="2232025" y="1382713"/>
          <p14:tracePt t="11452" x="2220913" y="1382713"/>
          <p14:tracePt t="11465" x="2198688" y="1393825"/>
          <p14:tracePt t="11475" x="2193925" y="1393825"/>
          <p14:tracePt t="11498" x="2182813" y="1404938"/>
          <p14:tracePt t="11508" x="2182813" y="1409700"/>
          <p14:tracePt t="11520" x="2166938" y="1431925"/>
          <p14:tracePt t="11533" x="2155825" y="1470025"/>
          <p14:tracePt t="11543" x="2128838" y="1512888"/>
          <p14:tracePt t="11554" x="2117725" y="1550988"/>
          <p14:tracePt t="11566" x="2090738" y="1638300"/>
          <p14:tracePt t="11576" x="2068513" y="1703388"/>
          <p14:tracePt t="11588" x="2041525" y="1785938"/>
          <p14:tracePt t="11599" x="2024063" y="1871663"/>
          <p14:tracePt t="11610" x="2003425" y="1938338"/>
          <p14:tracePt t="11621" x="1985963" y="2024063"/>
          <p14:tracePt t="11633" x="1976438" y="2106613"/>
          <p14:tracePt t="11644" x="1965325" y="2182813"/>
          <p14:tracePt t="11655" x="1958975" y="2274888"/>
          <p14:tracePt t="11666" x="1958975" y="2373313"/>
          <p14:tracePt t="11679" x="1958975" y="2438400"/>
          <p14:tracePt t="11689" x="1958975" y="2530475"/>
          <p14:tracePt t="11700" x="1947863" y="2613025"/>
          <p14:tracePt t="11711" x="1938338" y="2671763"/>
          <p14:tracePt t="11722" x="1927225" y="2738438"/>
          <p14:tracePt t="11734" x="1920875" y="2776538"/>
          <p14:tracePt t="11745" x="1920875" y="2841625"/>
          <p14:tracePt t="11757" x="1920875" y="2906713"/>
          <p14:tracePt t="11767" x="1920875" y="2955925"/>
          <p14:tracePt t="11779" x="1920875" y="3009900"/>
          <p14:tracePt t="11790" x="1920875" y="3063875"/>
          <p14:tracePt t="11801" x="1920875" y="3097213"/>
          <p14:tracePt t="11812" x="1927225" y="3135313"/>
          <p14:tracePt t="11824" x="1947863" y="3162300"/>
          <p14:tracePt t="11835" x="1947863" y="3178175"/>
          <p14:tracePt t="11846" x="1965325" y="3200400"/>
          <p14:tracePt t="11857" x="1976438" y="3227388"/>
          <p14:tracePt t="11869" x="1985963" y="3238500"/>
          <p14:tracePt t="11882" x="1992313" y="3254375"/>
          <p14:tracePt t="11891" x="2014538" y="3271838"/>
          <p14:tracePt t="11903" x="2030413" y="3292475"/>
          <p14:tracePt t="11916" x="2052638" y="3309938"/>
          <p14:tracePt t="11925" x="2062163" y="3319463"/>
          <p14:tracePt t="11936" x="2068513" y="3330575"/>
          <p14:tracePt t="11949" x="2090738" y="3348038"/>
          <p14:tracePt t="11958" x="2090738" y="3357563"/>
          <p14:tracePt t="11970" x="2095500" y="3368675"/>
          <p14:tracePt t="11983" x="2106613" y="3368675"/>
          <p14:tracePt t="11992" x="2106613" y="3375025"/>
          <p14:tracePt t="12004" x="2117725" y="3395663"/>
          <p14:tracePt t="12016" x="2128838" y="3413125"/>
          <p14:tracePt t="12026" x="2133600" y="3424238"/>
          <p14:tracePt t="12037" x="2144713" y="3433763"/>
          <p14:tracePt t="12049" x="2155825" y="3451225"/>
          <p14:tracePt t="12060" x="2171700" y="3471863"/>
          <p14:tracePt t="12071" x="2182813" y="3489325"/>
          <p14:tracePt t="12083" x="2193925" y="3500438"/>
          <p14:tracePt t="12094" x="2193925" y="3509963"/>
          <p14:tracePt t="12105" x="2198688" y="3527425"/>
          <p14:tracePt t="12127" x="2209800" y="3538538"/>
          <p14:tracePt t="12814" x="2198688" y="3548063"/>
          <p14:tracePt t="12825" x="2198688" y="3554413"/>
          <p14:tracePt t="12836" x="2198688" y="3565525"/>
          <p14:tracePt t="12849" x="2198688" y="3576638"/>
          <p14:tracePt t="12859" x="2193925" y="3603625"/>
          <p14:tracePt t="12870" x="2182813" y="3641725"/>
          <p14:tracePt t="12883" x="2182813" y="3668713"/>
          <p14:tracePt t="12892" x="2182813" y="3706813"/>
          <p14:tracePt t="12905" x="2171700" y="3733800"/>
          <p14:tracePt t="12916" x="2171700" y="3744913"/>
          <p14:tracePt t="12926" x="2171700" y="3771900"/>
          <p14:tracePt t="12937" x="2171700" y="3794125"/>
          <p14:tracePt t="12949" x="2182813" y="3810000"/>
          <p14:tracePt t="12960" x="2182813" y="3821113"/>
          <p14:tracePt t="12971" x="2182813" y="3836988"/>
          <p14:tracePt t="12982" x="2182813" y="3848100"/>
          <p14:tracePt t="12994" x="2182813" y="3859213"/>
          <p14:tracePt t="13309" x="2171700" y="3848100"/>
          <p14:tracePt t="13861" x="2171700" y="3859213"/>
          <p14:tracePt t="13871" x="2193925" y="3875088"/>
          <p14:tracePt t="13883" x="2220913" y="3886200"/>
          <p14:tracePt t="13894" x="2236788" y="3897313"/>
          <p14:tracePt t="13905" x="2259013" y="3913188"/>
          <p14:tracePt t="13916" x="2270125" y="3913188"/>
          <p14:tracePt t="13927" x="2274888" y="3913188"/>
          <p14:tracePt t="14490" x="2274888" y="3924300"/>
          <p14:tracePt t="14535" x="2286000" y="3924300"/>
          <p14:tracePt t="14782" x="2286000" y="3913188"/>
          <p14:tracePt t="14794" x="2297113" y="3902075"/>
          <p14:tracePt t="14805" x="2312988" y="3897313"/>
          <p14:tracePt t="14816" x="2324100" y="3863975"/>
          <p14:tracePt t="14828" x="2339975" y="3836988"/>
          <p14:tracePt t="14839" x="2362200" y="3810000"/>
          <p14:tracePt t="14850" x="2405063" y="3733800"/>
          <p14:tracePt t="14861" x="2465388" y="3641725"/>
          <p14:tracePt t="14872" x="2519363" y="3554413"/>
          <p14:tracePt t="14885" x="2606675" y="3444875"/>
          <p14:tracePt t="14895" x="2651125" y="3357563"/>
          <p14:tracePt t="14906" x="2709863" y="3254375"/>
          <p14:tracePt t="14917" x="2747963" y="3178175"/>
          <p14:tracePt t="14929" x="2765425" y="3124200"/>
          <p14:tracePt t="14940" x="2776538" y="3059113"/>
          <p14:tracePt t="14951" x="2786063" y="2994025"/>
          <p14:tracePt t="14962" x="2776538" y="2944813"/>
          <p14:tracePt t="14974" x="2754313" y="2890838"/>
          <p14:tracePt t="14985" x="2738438" y="2852738"/>
          <p14:tracePt t="14996" x="2720975" y="2814638"/>
          <p14:tracePt t="15007" x="2709863" y="2776538"/>
          <p14:tracePt t="15019" x="2700338" y="2709863"/>
          <p14:tracePt t="15032" x="2689225" y="2644775"/>
          <p14:tracePt t="15041" x="2671763" y="2519363"/>
          <p14:tracePt t="15052" x="2644775" y="2400300"/>
          <p14:tracePt t="15065" x="2644775" y="2324100"/>
          <p14:tracePt t="15075" x="2633663" y="2274888"/>
          <p14:tracePt t="15086" x="2624138" y="2259013"/>
          <p14:tracePt t="15099" x="2613025" y="2247900"/>
          <p14:tracePt t="15108" x="2613025" y="2236788"/>
          <p14:tracePt t="15176" x="2606675" y="2232025"/>
          <p14:tracePt t="15188" x="2595563" y="2209800"/>
          <p14:tracePt t="15199" x="2579688" y="2182813"/>
          <p14:tracePt t="15210" x="2557463" y="2166938"/>
          <p14:tracePt t="15221" x="2547938" y="2155825"/>
          <p14:tracePt t="15301" x="2547938" y="2144713"/>
          <p14:tracePt t="15322" x="2541588" y="2133600"/>
          <p14:tracePt t="15334" x="2541588" y="2128838"/>
          <p14:tracePt t="15369" x="2541588" y="2117725"/>
          <p14:tracePt t="15383" x="2541588" y="2106613"/>
          <p14:tracePt t="15391" x="2530475" y="2079625"/>
          <p14:tracePt t="15401" x="2519363" y="2041525"/>
          <p14:tracePt t="15416" x="2519363" y="2024063"/>
          <p14:tracePt t="15424" x="2509838" y="2003425"/>
          <p14:tracePt t="15435" x="2503488" y="1992313"/>
          <p14:tracePt t="15446" x="2503488" y="1985963"/>
          <p14:tracePt t="15525" x="2503488" y="1976438"/>
          <p14:tracePt t="15536" x="2481263" y="1938338"/>
          <p14:tracePt t="15549" x="2465388" y="1900238"/>
          <p14:tracePt t="15559" x="2443163" y="1862138"/>
          <p14:tracePt t="15582" x="2416175" y="1817688"/>
          <p14:tracePt t="15604" x="2389188" y="1785938"/>
          <p14:tracePt t="15605" x="2339975" y="1741488"/>
          <p14:tracePt t="15616" x="2270125" y="1692275"/>
          <p14:tracePt t="15626" x="2220913" y="1676400"/>
          <p14:tracePt t="15637" x="2171700" y="1665288"/>
          <p14:tracePt t="15649" x="2155825" y="1665288"/>
          <p14:tracePt t="15660" x="2144713" y="1665288"/>
          <p14:tracePt t="15671" x="2133600" y="1665288"/>
          <p14:tracePt t="15682" x="2128838" y="1665288"/>
          <p14:tracePt t="15694" x="2106613" y="1665288"/>
          <p14:tracePt t="15705" x="2068513" y="1665288"/>
          <p14:tracePt t="15716" x="2030413" y="1665288"/>
          <p14:tracePt t="15727" x="2003425" y="1665288"/>
          <p14:tracePt t="15739" x="1976438" y="1665288"/>
          <p14:tracePt t="15750" x="1958975" y="1665288"/>
          <p14:tracePt t="15761" x="1938338" y="1665288"/>
          <p14:tracePt t="15772" x="1927225" y="1676400"/>
          <p14:tracePt t="15784" x="1920875" y="1676400"/>
          <p14:tracePt t="15795" x="1909763" y="1676400"/>
          <p14:tracePt t="15817" x="1900238" y="1676400"/>
          <p14:tracePt t="15829" x="1889125" y="1676400"/>
          <p14:tracePt t="15840" x="1882775" y="1676400"/>
          <p14:tracePt t="15862" x="1871663" y="1681163"/>
          <p14:tracePt t="15874" x="1862138" y="1681163"/>
          <p14:tracePt t="15885" x="1851025" y="1681163"/>
          <p14:tracePt t="15896" x="1844675" y="1681163"/>
          <p14:tracePt t="15907" x="1833563" y="1681163"/>
          <p14:tracePt t="15919" x="1817688" y="1692275"/>
          <p14:tracePt t="15932" x="1795463" y="1692275"/>
          <p14:tracePt t="15941" x="1785938" y="1692275"/>
          <p14:tracePt t="15954" x="1779588" y="1703388"/>
          <p14:tracePt t="15965" x="1768475" y="1703388"/>
          <p14:tracePt t="15975" x="1757363" y="1703388"/>
          <p14:tracePt t="16042" x="1747838" y="1703388"/>
          <p14:tracePt t="16054" x="1730375" y="1703388"/>
          <p14:tracePt t="16066" x="1714500" y="1714500"/>
          <p14:tracePt t="16076" x="1703388" y="1714500"/>
          <p14:tracePt t="16087" x="1692275" y="1719263"/>
          <p14:tracePt t="16099" x="1681163" y="1730375"/>
          <p14:tracePt t="16110" x="1676400" y="1730375"/>
          <p14:tracePt t="16121" x="1665288" y="1730375"/>
          <p14:tracePt t="16133" x="1665288" y="1741488"/>
          <p14:tracePt t="16166" x="1654175" y="1741488"/>
          <p14:tracePt t="16177" x="1643063" y="1741488"/>
          <p14:tracePt t="16189" x="1643063" y="1747838"/>
          <p14:tracePt t="16200" x="1638300" y="1747838"/>
          <p14:tracePt t="16211" x="1638300" y="1757363"/>
          <p14:tracePt t="16222" x="1627188" y="1757363"/>
          <p14:tracePt t="16234" x="1627188" y="1768475"/>
          <p14:tracePt t="16245" x="1616075" y="1779588"/>
          <p14:tracePt t="16256" x="1616075" y="1785938"/>
          <p14:tracePt t="16279" x="1611313" y="1806575"/>
          <p14:tracePt t="16280" x="1600200" y="1817688"/>
          <p14:tracePt t="16290" x="1600200" y="1833563"/>
          <p14:tracePt t="16301" x="1589088" y="1844675"/>
          <p14:tracePt t="16312" x="1589088" y="1851025"/>
          <p14:tracePt t="16335" x="1577975" y="1862138"/>
          <p14:tracePt t="16346" x="1577975" y="1871663"/>
          <p14:tracePt t="16357" x="1577975" y="1882775"/>
          <p14:tracePt t="16368" x="1573213" y="1882775"/>
          <p14:tracePt t="16391" x="1573213" y="1889125"/>
          <p14:tracePt t="16402" x="1573213" y="1900238"/>
          <p14:tracePt t="16425" x="1573213" y="1909763"/>
          <p14:tracePt t="16436" x="1573213" y="1920875"/>
          <p14:tracePt t="16449" x="1573213" y="1927225"/>
          <p14:tracePt t="16458" x="1573213" y="1947863"/>
          <p14:tracePt t="16470" x="1573213" y="1976438"/>
          <p14:tracePt t="16482" x="1577975" y="1985963"/>
          <p14:tracePt t="16492" x="1577975" y="2003425"/>
          <p14:tracePt t="16504" x="1589088" y="2024063"/>
          <p14:tracePt t="16516" x="1589088" y="2041525"/>
          <p14:tracePt t="16526" x="1611313" y="2062163"/>
          <p14:tracePt t="16537" x="1616075" y="2079625"/>
          <p14:tracePt t="16549" x="1616075" y="2095500"/>
          <p14:tracePt t="16560" x="1627188" y="2106613"/>
          <p14:tracePt t="16582" x="1638300" y="2106613"/>
          <p14:tracePt t="16595" x="1638300" y="2117725"/>
          <p14:tracePt t="16629" x="1643063" y="2117725"/>
          <p14:tracePt t="16639" x="1654175" y="2117725"/>
          <p14:tracePt t="16650" x="1676400" y="2128838"/>
          <p14:tracePt t="16661" x="1692275" y="2128838"/>
          <p14:tracePt t="16672" x="1703388" y="2128838"/>
          <p14:tracePt t="16684" x="1714500" y="2128838"/>
          <p14:tracePt t="16695" x="1730375" y="2133600"/>
          <p14:tracePt t="16706" x="1741488" y="2133600"/>
          <p14:tracePt t="16717" x="1768475" y="2144713"/>
          <p14:tracePt t="16729" x="1817688" y="2155825"/>
          <p14:tracePt t="16740" x="1851025" y="2171700"/>
          <p14:tracePt t="16751" x="1920875" y="2182813"/>
          <p14:tracePt t="16762" x="1958975" y="2198688"/>
          <p14:tracePt t="16774" x="2024063" y="2209800"/>
          <p14:tracePt t="16785" x="2090738" y="2232025"/>
          <p14:tracePt t="16796" x="2128838" y="2236788"/>
          <p14:tracePt t="16807" x="2171700" y="2259013"/>
          <p14:tracePt t="16819" x="2209800" y="2270125"/>
          <p14:tracePt t="16830" x="2232025" y="2270125"/>
          <p14:tracePt t="16841" x="2259013" y="2270125"/>
          <p14:tracePt t="16852" x="2286000" y="2274888"/>
          <p14:tracePt t="16865" x="2301875" y="2274888"/>
          <p14:tracePt t="16875" x="2335213" y="2274888"/>
          <p14:tracePt t="16886" x="2351088" y="2274888"/>
          <p14:tracePt t="16899" x="2373313" y="2274888"/>
          <p14:tracePt t="16909" x="2389188" y="2270125"/>
          <p14:tracePt t="16920" x="2416175" y="2270125"/>
          <p14:tracePt t="16932" x="2454275" y="2247900"/>
          <p14:tracePt t="16942" x="2492375" y="2236788"/>
          <p14:tracePt t="16954" x="2519363" y="2220913"/>
          <p14:tracePt t="16966" x="2568575" y="2193925"/>
          <p14:tracePt t="16976" x="2613025" y="2155825"/>
          <p14:tracePt t="16987" x="2651125" y="2117725"/>
          <p14:tracePt t="16999" x="2700338" y="2062163"/>
          <p14:tracePt t="17010" x="2747963" y="2024063"/>
          <p14:tracePt t="17021" x="2754313" y="2003425"/>
          <p14:tracePt t="17033" x="2776538" y="1985963"/>
          <p14:tracePt t="17044" x="2786063" y="1965325"/>
          <p14:tracePt t="17055" x="2792413" y="1947863"/>
          <p14:tracePt t="17066" x="2803525" y="1909763"/>
          <p14:tracePt t="17077" x="2803525" y="1889125"/>
          <p14:tracePt t="17089" x="2792413" y="1862138"/>
          <p14:tracePt t="17100" x="2786063" y="1833563"/>
          <p14:tracePt t="17111" x="2776538" y="1824038"/>
          <p14:tracePt t="17122" x="2765425" y="1817688"/>
          <p14:tracePt t="17134" x="2754313" y="1806575"/>
          <p14:tracePt t="17156" x="2738438" y="1795463"/>
          <p14:tracePt t="17169" x="2709863" y="1785938"/>
          <p14:tracePt t="17178" x="2682875" y="1779588"/>
          <p14:tracePt t="17190" x="2624138" y="1757363"/>
          <p14:tracePt t="17201" x="2547938" y="1741488"/>
          <p14:tracePt t="17212" x="2481263" y="1719263"/>
          <p14:tracePt t="17224" x="2416175" y="1692275"/>
          <p14:tracePt t="17235" x="2351088" y="1665288"/>
          <p14:tracePt t="17246" x="2312988" y="1654175"/>
          <p14:tracePt t="17257" x="2270125" y="1643063"/>
          <p14:tracePt t="17269" x="2232025" y="1638300"/>
          <p14:tracePt t="17280" x="2198688" y="1627188"/>
          <p14:tracePt t="17291" x="2182813" y="1627188"/>
          <p14:tracePt t="17302" x="2166938" y="1627188"/>
          <p14:tracePt t="17316" x="2144713" y="1627188"/>
          <p14:tracePt t="17325" x="2133600" y="1638300"/>
          <p14:tracePt t="17336" x="2117725" y="1638300"/>
          <p14:tracePt t="17349" x="2090738" y="1638300"/>
          <p14:tracePt t="17359" x="2062163" y="1638300"/>
          <p14:tracePt t="17370" x="2030413" y="1643063"/>
          <p14:tracePt t="17383" x="2003425" y="1643063"/>
          <p14:tracePt t="17392" x="1965325" y="1643063"/>
          <p14:tracePt t="17403" x="1938338" y="1643063"/>
          <p14:tracePt t="17415" x="1889125" y="1643063"/>
          <p14:tracePt t="17426" x="1862138" y="1643063"/>
          <p14:tracePt t="17437" x="1833563" y="1654175"/>
          <p14:tracePt t="17449" x="1806575" y="1654175"/>
          <p14:tracePt t="17460" x="1785938" y="1654175"/>
          <p14:tracePt t="17471" x="1757363" y="1665288"/>
          <p14:tracePt t="17483" x="1741488" y="1676400"/>
          <p14:tracePt t="17495" x="1719263" y="1681163"/>
          <p14:tracePt t="17516" x="1714500" y="1692275"/>
          <p14:tracePt t="17539" x="1703388" y="1692275"/>
          <p14:tracePt t="17552" x="1703388" y="1703388"/>
          <p14:tracePt t="17561" x="1692275" y="1714500"/>
          <p14:tracePt t="17572" x="1681163" y="1730375"/>
          <p14:tracePt t="17584" x="1676400" y="1741488"/>
          <p14:tracePt t="17606" x="1665288" y="1768475"/>
          <p14:tracePt t="17607" x="1654175" y="1779588"/>
          <p14:tracePt t="17619" x="1643063" y="1795463"/>
          <p14:tracePt t="17632" x="1643063" y="1817688"/>
          <p14:tracePt t="17639" x="1638300" y="1824038"/>
          <p14:tracePt t="17651" x="1638300" y="1833563"/>
          <p14:tracePt t="17662" x="1627188" y="1844675"/>
          <p14:tracePt t="17674" x="1627188" y="1862138"/>
          <p14:tracePt t="17696" x="1627188" y="1871663"/>
          <p14:tracePt t="17707" x="1627188" y="1882775"/>
          <p14:tracePt t="17719" x="1627188" y="1889125"/>
          <p14:tracePt t="17730" x="1627188" y="1900238"/>
          <p14:tracePt t="17752" x="1616075" y="1909763"/>
          <p14:tracePt t="17765" x="1616075" y="1920875"/>
          <p14:tracePt t="17775" x="1616075" y="1927225"/>
          <p14:tracePt t="17786" x="1616075" y="1938338"/>
          <p14:tracePt t="17799" x="1616075" y="1947863"/>
          <p14:tracePt t="17808" x="1616075" y="1958975"/>
          <p14:tracePt t="17820" x="1616075" y="1965325"/>
          <p14:tracePt t="17833" x="1616075" y="1976438"/>
          <p14:tracePt t="17842" x="1616075" y="1985963"/>
          <p14:tracePt t="17854" x="1616075" y="1992313"/>
          <p14:tracePt t="17866" x="1616075" y="2014538"/>
          <p14:tracePt t="17876" x="1616075" y="2030413"/>
          <p14:tracePt t="17887" x="1616075" y="2052638"/>
          <p14:tracePt t="17899" x="1616075" y="2068513"/>
          <p14:tracePt t="17910" x="1616075" y="2079625"/>
          <p14:tracePt t="17921" x="1627188" y="2090738"/>
          <p14:tracePt t="17955" x="1627188" y="2095500"/>
          <p14:tracePt t="17966" x="1627188" y="2106613"/>
          <p14:tracePt t="17977" x="1638300" y="2106613"/>
          <p14:tracePt t="17988" x="1638300" y="2117725"/>
          <p14:tracePt t="18000" x="1643063" y="2128838"/>
          <p14:tracePt t="18011" x="1665288" y="2144713"/>
          <p14:tracePt t="18024" x="1681163" y="2171700"/>
          <p14:tracePt t="18034" x="1714500" y="2193925"/>
          <p14:tracePt t="18045" x="1741488" y="2220913"/>
          <p14:tracePt t="18056" x="1779588" y="2236788"/>
          <p14:tracePt t="18067" x="1806575" y="2247900"/>
          <p14:tracePt t="18079" x="1862138" y="2274888"/>
          <p14:tracePt t="18090" x="1889125" y="2286000"/>
          <p14:tracePt t="18101" x="1938338" y="2297113"/>
          <p14:tracePt t="18112" x="1985963" y="2301875"/>
          <p14:tracePt t="18124" x="2014538" y="2301875"/>
          <p14:tracePt t="18135" x="2068513" y="2301875"/>
          <p14:tracePt t="18146" x="2133600" y="2301875"/>
          <p14:tracePt t="18157" x="2198688" y="2301875"/>
          <p14:tracePt t="18169" x="2286000" y="2286000"/>
          <p14:tracePt t="18182" x="2362200" y="2286000"/>
          <p14:tracePt t="18191" x="2400300" y="2274888"/>
          <p14:tracePt t="18202" x="2438400" y="2274888"/>
          <p14:tracePt t="18216" x="2481263" y="2270125"/>
          <p14:tracePt t="18225" x="2503488" y="2270125"/>
          <p14:tracePt t="18236" x="2541588" y="2259013"/>
          <p14:tracePt t="18249" x="2557463" y="2247900"/>
          <p14:tracePt t="18259" x="2586038" y="2232025"/>
          <p14:tracePt t="18270" x="2606675" y="2209800"/>
          <p14:tracePt t="18282" x="2633663" y="2171700"/>
          <p14:tracePt t="18292" x="2662238" y="2128838"/>
          <p14:tracePt t="18304" x="2689225" y="2090738"/>
          <p14:tracePt t="18316" x="2700338" y="2068513"/>
          <p14:tracePt t="18326" x="2709863" y="2041525"/>
          <p14:tracePt t="18337" x="2709863" y="2024063"/>
          <p14:tracePt t="18349" x="2709863" y="1992313"/>
          <p14:tracePt t="18360" x="2709863" y="1947863"/>
          <p14:tracePt t="18371" x="2700338" y="1900238"/>
          <p14:tracePt t="18383" x="2689225" y="1862138"/>
          <p14:tracePt t="18405" x="2651125" y="1806575"/>
          <p14:tracePt t="18416" x="2633663" y="1795463"/>
          <p14:tracePt t="18427" x="2613025" y="1785938"/>
          <p14:tracePt t="18439" x="2586038" y="1779588"/>
          <p14:tracePt t="18450" x="2547938" y="1768475"/>
          <p14:tracePt t="18461" x="2503488" y="1757363"/>
          <p14:tracePt t="18472" x="2465388" y="1747838"/>
          <p14:tracePt t="18484" x="2416175" y="1741488"/>
          <p14:tracePt t="18495" x="2362200" y="1730375"/>
          <p14:tracePt t="18506" x="2301875" y="1719263"/>
          <p14:tracePt t="18517" x="2220913" y="1703388"/>
          <p14:tracePt t="18532" x="2133600" y="1681163"/>
          <p14:tracePt t="18540" x="2068513" y="1676400"/>
          <p14:tracePt t="18551" x="1985963" y="1654175"/>
          <p14:tracePt t="18562" x="1920875" y="1654175"/>
          <p14:tracePt t="18574" x="1844675" y="1643063"/>
          <p14:tracePt t="18586" x="1785938" y="1643063"/>
          <p14:tracePt t="18596" x="1757363" y="1643063"/>
          <p14:tracePt t="18607" x="1741488" y="1643063"/>
          <p14:tracePt t="18619" x="1719263" y="1643063"/>
          <p14:tracePt t="18641" x="1714500" y="1643063"/>
          <p14:tracePt t="18652" x="1681163" y="1654175"/>
          <p14:tracePt t="18665" x="1665288" y="1654175"/>
          <p14:tracePt t="18675" x="1638300" y="1676400"/>
          <p14:tracePt t="18686" x="1611313" y="1681163"/>
          <p14:tracePt t="18699" x="1577975" y="1703388"/>
          <p14:tracePt t="18708" x="1562100" y="1730375"/>
          <p14:tracePt t="18720" x="1535113" y="1757363"/>
          <p14:tracePt t="18732" x="1512888" y="1795463"/>
          <p14:tracePt t="18742" x="1497013" y="1844675"/>
          <p14:tracePt t="18754" x="1485900" y="1889125"/>
          <p14:tracePt t="18766" x="1474788" y="1947863"/>
          <p14:tracePt t="18776" x="1474788" y="1992313"/>
          <p14:tracePt t="18787" x="1474788" y="2024063"/>
          <p14:tracePt t="18799" x="1474788" y="2068513"/>
          <p14:tracePt t="18810" x="1485900" y="2095500"/>
          <p14:tracePt t="18821" x="1485900" y="2117725"/>
          <p14:tracePt t="18832" x="1497013" y="2133600"/>
          <p14:tracePt t="18844" x="1508125" y="2166938"/>
          <p14:tracePt t="18855" x="1512888" y="2182813"/>
          <p14:tracePt t="18866" x="1535113" y="2209800"/>
          <p14:tracePt t="18877" x="1562100" y="2236788"/>
          <p14:tracePt t="18889" x="1573213" y="2259013"/>
          <p14:tracePt t="18900" x="1589088" y="2274888"/>
          <p14:tracePt t="18911" x="1600200" y="2286000"/>
          <p14:tracePt t="18922" x="1611313" y="2301875"/>
          <p14:tracePt t="18934" x="1627188" y="2324100"/>
          <p14:tracePt t="18945" x="1638300" y="2339975"/>
          <p14:tracePt t="18967" x="1665288" y="2362200"/>
          <p14:tracePt t="18969" x="1692275" y="2378075"/>
          <p14:tracePt t="18979" x="1703388" y="2400300"/>
          <p14:tracePt t="18990" x="1730375" y="2416175"/>
          <p14:tracePt t="19001" x="1779588" y="2443163"/>
          <p14:tracePt t="19012" x="1806575" y="2476500"/>
          <p14:tracePt t="19024" x="1889125" y="2519363"/>
          <p14:tracePt t="19035" x="2014538" y="2606675"/>
          <p14:tracePt t="19046" x="2128838" y="2689225"/>
          <p14:tracePt t="19057" x="2286000" y="2824163"/>
          <p14:tracePt t="19069" x="2400300" y="2928938"/>
          <p14:tracePt t="19082" x="2519363" y="3036888"/>
          <p14:tracePt t="19091" x="2613025" y="3124200"/>
          <p14:tracePt t="19104" x="2682875" y="3167063"/>
          <p14:tracePt t="19116" x="2786063" y="3254375"/>
          <p14:tracePt t="19127" x="2982913" y="3406775"/>
          <p14:tracePt t="19136" x="3205163" y="3592513"/>
          <p14:tracePt t="19149" x="3668713" y="3902075"/>
          <p14:tracePt t="19159" x="4338638" y="4327525"/>
          <p14:tracePt t="19171" x="4789488" y="4625975"/>
          <p14:tracePt t="19182" x="5280025" y="4968875"/>
          <p14:tracePt t="19192" x="5567363" y="5181600"/>
          <p14:tracePt t="19204" x="5719763" y="5284788"/>
          <p14:tracePt t="19216" x="5889625" y="5372100"/>
          <p14:tracePt t="19226" x="6046788" y="5448300"/>
          <p14:tracePt t="19237" x="6134100" y="5464175"/>
          <p14:tracePt t="19249" x="6215063" y="5486400"/>
          <p14:tracePt t="19260" x="6248400" y="5486400"/>
          <p14:tracePt t="19271" x="6253163" y="5475288"/>
          <p14:tracePt t="19316" x="6253163" y="5464175"/>
          <p14:tracePt t="19350" x="6253163" y="5453063"/>
          <p14:tracePt t="19361" x="6248400" y="5448300"/>
          <p14:tracePt t="19372" x="6248400" y="5399088"/>
          <p14:tracePt t="19384" x="6237288" y="5345113"/>
          <p14:tracePt t="19395" x="6237288" y="5284788"/>
          <p14:tracePt t="19406" x="6248400" y="5214938"/>
          <p14:tracePt t="19417" x="6253163" y="5154613"/>
          <p14:tracePt t="19428" x="6264275" y="5089525"/>
          <p14:tracePt t="19440" x="6275388" y="5051425"/>
          <p14:tracePt t="19451" x="6275388" y="5033963"/>
          <p14:tracePt t="19462" x="6286500" y="5024438"/>
          <p14:tracePt t="19667" x="6291263" y="5013325"/>
          <p14:tracePt t="19678" x="6302375" y="5013325"/>
          <p14:tracePt t="19687" x="6329363" y="5013325"/>
          <p14:tracePt t="19699" x="6367463" y="5013325"/>
          <p14:tracePt t="19710" x="6389688" y="5013325"/>
          <p14:tracePt t="19721" x="6434138" y="5013325"/>
          <p14:tracePt t="19733" x="6461125" y="5013325"/>
          <p14:tracePt t="19744" x="6510338" y="5013325"/>
          <p14:tracePt t="19755" x="6557963" y="5013325"/>
          <p14:tracePt t="19768" x="6602413" y="5006975"/>
          <p14:tracePt t="19778" x="6678613" y="5006975"/>
          <p14:tracePt t="19789" x="6743700" y="5006975"/>
          <p14:tracePt t="19801" x="6781800" y="5006975"/>
          <p14:tracePt t="19811" x="6869113" y="4995863"/>
          <p14:tracePt t="19822" x="6972300" y="4986338"/>
          <p14:tracePt t="19834" x="7064375" y="4986338"/>
          <p14:tracePt t="19845" x="7167563" y="4986338"/>
          <p14:tracePt t="19856" x="7254875" y="4986338"/>
          <p14:tracePt t="19869" x="7299325" y="4986338"/>
          <p14:tracePt t="19879" x="7358063" y="4986338"/>
          <p14:tracePt t="19890" x="7396163" y="4986338"/>
          <p14:tracePt t="19901" x="7402513" y="4986338"/>
          <p14:tracePt t="20025" x="7386638" y="4975225"/>
          <p14:tracePt t="20036" x="7364413" y="4957763"/>
          <p14:tracePt t="20049" x="7348538" y="4948238"/>
          <p14:tracePt t="20070" x="7337425" y="4948238"/>
          <p14:tracePt t="20092" x="7319963" y="4948238"/>
          <p14:tracePt t="20104" x="7292975" y="4937125"/>
          <p14:tracePt t="20116" x="7281863" y="4937125"/>
          <p14:tracePt t="20126" x="7272338" y="4937125"/>
          <p14:tracePt t="20137" x="7261225" y="4937125"/>
          <p14:tracePt t="20171" x="7254875" y="4937125"/>
          <p14:tracePt t="20193" x="7243763" y="4930775"/>
          <p14:tracePt t="20216" x="7234238" y="4930775"/>
          <p14:tracePt t="20250" x="7223125" y="4930775"/>
          <p14:tracePt t="20362" x="7234238" y="4930775"/>
          <p14:tracePt t="20385" x="7254875" y="4930775"/>
          <p14:tracePt t="20396" x="7272338" y="4930775"/>
          <p14:tracePt t="20409" x="7281863" y="4930775"/>
          <p14:tracePt t="20419" x="7299325" y="4930775"/>
          <p14:tracePt t="20430" x="7310438" y="4930775"/>
          <p14:tracePt t="20441" x="7319963" y="4930775"/>
          <p14:tracePt t="20465" x="7326313" y="4930775"/>
          <p14:tracePt t="20553" x="7337425" y="4930775"/>
          <p14:tracePt t="20566" x="7348538" y="4930775"/>
          <p14:tracePt t="20621" x="7358063" y="4930775"/>
          <p14:tracePt t="20633" x="7375525" y="4930775"/>
          <p14:tracePt t="20644" x="7402513" y="4930775"/>
          <p14:tracePt t="20655" x="7424738" y="4930775"/>
          <p14:tracePt t="20666" x="7440613" y="4930775"/>
          <p14:tracePt t="20677" x="7467600" y="4930775"/>
          <p14:tracePt t="20700" x="7489825" y="4937125"/>
          <p14:tracePt t="20701" x="7527925" y="4937125"/>
          <p14:tracePt t="20711" x="7543800" y="4937125"/>
          <p14:tracePt t="20722" x="7581900" y="4937125"/>
          <p14:tracePt t="20734" x="7631113" y="4937125"/>
          <p14:tracePt t="20745" x="7658100" y="4937125"/>
          <p14:tracePt t="20756" x="7707313" y="4937125"/>
          <p14:tracePt t="20767" x="7734300" y="4937125"/>
          <p14:tracePt t="20778" x="7739063" y="4937125"/>
          <p14:tracePt t="20790" x="7750175" y="4937125"/>
          <p14:tracePt t="21645" x="7739063" y="4937125"/>
          <p14:tracePt t="21656" x="7712075" y="4937125"/>
          <p14:tracePt t="21669" x="7685088" y="4937125"/>
          <p14:tracePt t="21682" x="7658100" y="4937125"/>
          <p14:tracePt t="21701" x="7646988" y="4937125"/>
          <p14:tracePt t="21716" x="7646988" y="4930775"/>
          <p14:tracePt t="21725" x="7635875" y="4919663"/>
          <p14:tracePt t="21737" x="7635875" y="4872038"/>
          <p14:tracePt t="21746" x="7658100" y="4778375"/>
          <p14:tracePt t="21757" x="7685088" y="4675188"/>
          <p14:tracePt t="21769" x="7723188" y="4479925"/>
          <p14:tracePt t="21782" x="7739063" y="4262438"/>
          <p14:tracePt t="21793" x="7734300" y="4137025"/>
          <p14:tracePt t="21804" x="7696200" y="4000500"/>
          <p14:tracePt t="21816" x="7620000" y="3863975"/>
          <p14:tracePt t="21827" x="7532688" y="3756025"/>
          <p14:tracePt t="21837" x="7386638" y="3565525"/>
          <p14:tracePt t="21848" x="7196138" y="3292475"/>
          <p14:tracePt t="21859" x="7091363" y="3113088"/>
          <p14:tracePt t="21870" x="7010400" y="2917825"/>
          <p14:tracePt t="21882" x="6961188" y="2776538"/>
          <p14:tracePt t="21892" x="6934200" y="2709863"/>
          <p14:tracePt t="21904" x="6896100" y="2644775"/>
          <p14:tracePt t="21916" x="6846888" y="2586038"/>
          <p14:tracePt t="21926" x="6765925" y="2519363"/>
          <p14:tracePt t="21937" x="6662738" y="2454275"/>
          <p14:tracePt t="21949" x="6586538" y="2405063"/>
          <p14:tracePt t="21959" x="6492875" y="2362200"/>
          <p14:tracePt t="21982" x="6434138" y="2312988"/>
          <p14:tracePt t="21983" x="6396038" y="2286000"/>
          <p14:tracePt t="21994" x="6351588" y="2236788"/>
          <p14:tracePt t="22005" x="6291263" y="2193925"/>
          <p14:tracePt t="22016" x="6253163" y="2144713"/>
          <p14:tracePt t="22028" x="6199188" y="2079625"/>
          <p14:tracePt t="22039" x="6122988" y="2024063"/>
          <p14:tracePt t="22049" x="6046788" y="1976438"/>
          <p14:tracePt t="22061" x="5905500" y="1900238"/>
          <p14:tracePt t="22072" x="5775325" y="1844675"/>
          <p14:tracePt t="22084" x="5540375" y="1757363"/>
          <p14:tracePt t="22095" x="5349875" y="1703388"/>
          <p14:tracePt t="22106" x="5246688" y="1676400"/>
          <p14:tracePt t="22117" x="5100638" y="1654175"/>
          <p14:tracePt t="22129" x="4930775" y="1627188"/>
          <p14:tracePt t="22140" x="4778375" y="1611313"/>
          <p14:tracePt t="22151" x="4522788" y="1573213"/>
          <p14:tracePt t="22162" x="4289425" y="1539875"/>
          <p14:tracePt t="22174" x="4130675" y="1524000"/>
          <p14:tracePt t="22186" x="3962400" y="1497013"/>
          <p14:tracePt t="22196" x="3825875" y="1474788"/>
          <p14:tracePt t="22207" x="3657600" y="1447800"/>
          <p14:tracePt t="22219" x="3489325" y="1420813"/>
          <p14:tracePt t="22232" x="3357563" y="1409700"/>
          <p14:tracePt t="22241" x="3216275" y="1393825"/>
          <p14:tracePt t="22252" x="3124200" y="1382713"/>
          <p14:tracePt t="22265" x="3086100" y="1382713"/>
          <p14:tracePt t="22275" x="3063875" y="1382713"/>
          <p14:tracePt t="22286" x="3063875" y="1393825"/>
          <p14:tracePt t="22376" x="3059113" y="1393825"/>
          <p14:tracePt t="22387" x="3036888" y="1404938"/>
          <p14:tracePt t="22399" x="3009900" y="1420813"/>
          <p14:tracePt t="22410" x="2994025" y="1431925"/>
          <p14:tracePt t="22421" x="2971800" y="1436688"/>
          <p14:tracePt t="22433" x="2944813" y="1447800"/>
          <p14:tracePt t="22444" x="2917825" y="1447800"/>
          <p14:tracePt t="22455" x="2879725" y="1458913"/>
          <p14:tracePt t="22466" x="2841625" y="1470025"/>
          <p14:tracePt t="22477" x="2814638" y="1485900"/>
          <p14:tracePt t="22489" x="2786063" y="1485900"/>
          <p14:tracePt t="22500" x="2754313" y="1497013"/>
          <p14:tracePt t="22511" x="2727325" y="1508125"/>
          <p14:tracePt t="22522" x="2709863" y="1508125"/>
          <p14:tracePt t="22534" x="2689225" y="1512888"/>
          <p14:tracePt t="22545" x="2662238" y="1512888"/>
          <p14:tracePt t="22556" x="2644775" y="1524000"/>
          <p14:tracePt t="22567" x="2613025" y="1535113"/>
          <p14:tracePt t="22578" x="2606675" y="1535113"/>
          <p14:tracePt t="22590" x="2595563" y="1539875"/>
          <p14:tracePt t="22601" x="2586038" y="1550988"/>
          <p14:tracePt t="22612" x="2579688" y="1562100"/>
          <p14:tracePt t="22624" x="2568575" y="1573213"/>
          <p14:tracePt t="22635" x="2557463" y="1577975"/>
          <p14:tracePt t="22646" x="2547938" y="1589088"/>
          <p14:tracePt t="22657" x="2541588" y="1611313"/>
          <p14:tracePt t="22669" x="2530475" y="1627188"/>
          <p14:tracePt t="22679" x="2519363" y="1643063"/>
          <p14:tracePt t="22691" x="2509838" y="1676400"/>
          <p14:tracePt t="22702" x="2481263" y="1747838"/>
          <p14:tracePt t="22716" x="2454275" y="1844675"/>
          <p14:tracePt t="22725" x="2400300" y="2041525"/>
          <p14:tracePt t="22736" x="2362200" y="2193925"/>
          <p14:tracePt t="22749" x="2324100" y="2378075"/>
          <p14:tracePt t="22759" x="2301875" y="2519363"/>
          <p14:tracePt t="22770" x="2301875" y="2613025"/>
          <p14:tracePt t="22783" x="2301875" y="2803525"/>
          <p14:tracePt t="22792" x="2286000" y="3074988"/>
          <p14:tracePt t="22804" x="2247900" y="3348038"/>
          <p14:tracePt t="22816" x="2182813" y="3783013"/>
          <p14:tracePt t="22826" x="2166938" y="4195763"/>
          <p14:tracePt t="22837" x="2193925" y="4457700"/>
          <p14:tracePt t="22849" x="2236788" y="4740275"/>
          <p14:tracePt t="22860" x="2270125" y="4968875"/>
          <p14:tracePt t="22871" x="2274888" y="5100638"/>
          <p14:tracePt t="22883" x="2274888" y="5307013"/>
          <p14:tracePt t="22893" x="2297113" y="5448300"/>
          <p14:tracePt t="22905" x="2339975" y="5643563"/>
          <p14:tracePt t="22916" x="2389188" y="5802313"/>
          <p14:tracePt t="22927" x="2405063" y="5889625"/>
          <p14:tracePt t="22939" x="2416175" y="5938838"/>
          <p14:tracePt t="22950" x="2438400" y="5981700"/>
          <p14:tracePt t="22961" x="2443163" y="6003925"/>
          <p14:tracePt t="22972" x="2476500" y="6046788"/>
          <p14:tracePt t="22984" x="2519363" y="6096000"/>
          <p14:tracePt t="22995" x="2557463" y="6122988"/>
          <p14:tracePt t="23006" x="2644775" y="6161088"/>
          <p14:tracePt t="23017" x="2747963" y="6183313"/>
          <p14:tracePt t="23029" x="2824163" y="6199188"/>
          <p14:tracePt t="23040" x="2960688" y="6210300"/>
          <p14:tracePt t="23051" x="3086100" y="6226175"/>
          <p14:tracePt t="23062" x="3292475" y="6253163"/>
          <p14:tracePt t="23074" x="3576638" y="6302375"/>
          <p14:tracePt t="23085" x="3798888" y="6329363"/>
          <p14:tracePt t="23096" x="4103688" y="6367463"/>
          <p14:tracePt t="23107" x="4376738" y="6378575"/>
          <p14:tracePt t="23119" x="4583113" y="6378575"/>
          <p14:tracePt t="23132" x="4919663" y="6389688"/>
          <p14:tracePt t="23141" x="5345113" y="6405563"/>
          <p14:tracePt t="23152" x="5643563" y="6423025"/>
          <p14:tracePt t="23166" x="6069013" y="6443663"/>
          <p14:tracePt t="23175" x="6481763" y="6454775"/>
          <p14:tracePt t="23186" x="6738938" y="6454775"/>
          <p14:tracePt t="23199" x="7037388" y="6454775"/>
          <p14:tracePt t="23209" x="7205663" y="6443663"/>
          <p14:tracePt t="23220" x="7358063" y="6405563"/>
          <p14:tracePt t="23232" x="7500938" y="6340475"/>
          <p14:tracePt t="23242" x="7566025" y="6264275"/>
          <p14:tracePt t="23254" x="7635875" y="6134100"/>
          <p14:tracePt t="23266" x="7696200" y="5943600"/>
          <p14:tracePt t="23276" x="7723188" y="5786438"/>
          <p14:tracePt t="23287" x="7788275" y="5486400"/>
          <p14:tracePt t="23299" x="7881938" y="5100638"/>
          <p14:tracePt t="23310" x="7978775" y="4702175"/>
          <p14:tracePt t="23321" x="8137525" y="3989388"/>
          <p14:tracePt t="23332" x="8294688" y="3216275"/>
          <p14:tracePt t="23344" x="8382000" y="2662238"/>
          <p14:tracePt t="23355" x="8447088" y="1909763"/>
          <p14:tracePt t="23366" x="8447088" y="1382713"/>
          <p14:tracePt t="23377" x="8408988" y="1158875"/>
          <p14:tracePt t="23389" x="8332788" y="968375"/>
          <p14:tracePt t="23400" x="8289925" y="892175"/>
          <p14:tracePt t="23411" x="8240713" y="815975"/>
          <p14:tracePt t="23422" x="8202613" y="762000"/>
          <p14:tracePt t="23434" x="8191500" y="723900"/>
          <p14:tracePt t="23445" x="8175625" y="685800"/>
          <p14:tracePt t="23456" x="8164513" y="669925"/>
          <p14:tracePt t="23467" x="8164513" y="647700"/>
          <p14:tracePt t="23479" x="8164513" y="642938"/>
          <p14:tracePt t="23490" x="8164513" y="631825"/>
          <p14:tracePt t="23501" x="8186738" y="609600"/>
          <p14:tracePt t="23515" x="8251825" y="555625"/>
          <p14:tracePt t="23535" x="8316913" y="490538"/>
          <p14:tracePt t="23536" x="8435975" y="396875"/>
          <p14:tracePt t="23546" x="8588375" y="244475"/>
          <p14:tracePt t="23557" x="8702675" y="1031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1BD0F-9A2D-C0BA-9668-A09BD003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11" y="804519"/>
            <a:ext cx="4542843" cy="1049235"/>
          </a:xfrm>
        </p:spPr>
        <p:txBody>
          <a:bodyPr/>
          <a:lstStyle/>
          <a:p>
            <a:r>
              <a:rPr kumimoji="1" lang="en-US" altLang="ko-KR" dirty="0" err="1"/>
              <a:t>Sorting_heap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 알고리즘</a:t>
            </a:r>
            <a:endParaRPr kumimoji="1" lang="ko-Kore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2502E98-F735-0B6A-BCBD-5AA915CA795F}"/>
              </a:ext>
            </a:extLst>
          </p:cNvPr>
          <p:cNvSpPr txBox="1">
            <a:spLocks/>
          </p:cNvSpPr>
          <p:nvPr/>
        </p:nvSpPr>
        <p:spPr>
          <a:xfrm>
            <a:off x="5362832" y="2015732"/>
            <a:ext cx="5692022" cy="4037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r>
              <a:rPr kumimoji="1" lang="ko-KR" altLang="en-US" dirty="0"/>
              <a:t>핵심 변수는 </a:t>
            </a:r>
            <a:r>
              <a:rPr kumimoji="1" lang="en-US" altLang="ko-KR" dirty="0" err="1"/>
              <a:t>totalnumber</a:t>
            </a:r>
            <a:r>
              <a:rPr kumimoji="1" lang="ko-KR" altLang="en-US"/>
              <a:t> </a:t>
            </a:r>
            <a:r>
              <a:rPr kumimoji="1" lang="en-US" altLang="ko-KR"/>
              <a:t>(</a:t>
            </a:r>
            <a:r>
              <a:rPr kumimoji="1" lang="ko-KR" altLang="en-US" dirty="0"/>
              <a:t>해당 변수로 접근 가능한 노드를 확인할 수 있다</a:t>
            </a:r>
            <a:r>
              <a:rPr kumimoji="1" lang="en-US" altLang="ko-KR" dirty="0"/>
              <a:t>.)</a:t>
            </a:r>
          </a:p>
          <a:p>
            <a:r>
              <a:rPr kumimoji="1" lang="ko-KR" altLang="en-US" dirty="0"/>
              <a:t>접근 가능한 노드 내에서 </a:t>
            </a:r>
            <a:r>
              <a:rPr kumimoji="1" lang="en-US" altLang="ko-KR" dirty="0"/>
              <a:t>minheap</a:t>
            </a:r>
            <a:r>
              <a:rPr kumimoji="1" lang="ko-KR" altLang="en-US" dirty="0"/>
              <a:t> 을 계속 구현하여</a:t>
            </a:r>
            <a:endParaRPr kumimoji="1" lang="en-US" altLang="ko-KR" dirty="0"/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root</a:t>
            </a:r>
            <a:r>
              <a:rPr kumimoji="1" lang="ko-KR" altLang="en-US" dirty="0"/>
              <a:t>노드와 접근 가능한 </a:t>
            </a:r>
            <a:r>
              <a:rPr kumimoji="1" lang="ko-KR" altLang="en-US" dirty="0" err="1"/>
              <a:t>노드중</a:t>
            </a:r>
            <a:r>
              <a:rPr kumimoji="1" lang="ko-KR" altLang="en-US" dirty="0"/>
              <a:t> 가장 하위 노드를 서로 교환한 다음</a:t>
            </a:r>
            <a:endParaRPr kumimoji="1" lang="en-US" altLang="ko-KR" dirty="0"/>
          </a:p>
          <a:p>
            <a:r>
              <a:rPr kumimoji="1" lang="en-US" altLang="ko-KR" dirty="0" err="1"/>
              <a:t>Totalnumber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줄여 다음 </a:t>
            </a:r>
            <a:r>
              <a:rPr kumimoji="1" lang="en-US" altLang="ko-KR" dirty="0"/>
              <a:t>sorting</a:t>
            </a:r>
            <a:r>
              <a:rPr kumimoji="1" lang="ko-KR" altLang="en-US" dirty="0"/>
              <a:t>을 진행한다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시간복잡도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O(</a:t>
            </a:r>
            <a:r>
              <a:rPr kumimoji="1" lang="en-US" altLang="ko-KR" dirty="0" err="1"/>
              <a:t>logn</a:t>
            </a:r>
            <a:r>
              <a:rPr kumimoji="1" lang="en-US" altLang="ko-KR" dirty="0"/>
              <a:t>)</a:t>
            </a:r>
          </a:p>
          <a:p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982A5CE-1A1A-062F-2A9B-7E569B578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3459892" cy="6828737"/>
          </a:xfr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4E78C23-8D29-7FEE-1070-457C5189A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5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57"/>
    </mc:Choice>
    <mc:Fallback>
      <p:transition spd="slow" advTm="32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" x="8116888" y="1736725"/>
          <p14:tracePt t="30" x="8105775" y="1725613"/>
          <p14:tracePt t="66" x="8094663" y="1714500"/>
          <p14:tracePt t="75" x="8083550" y="1703388"/>
          <p14:tracePt t="86" x="8062913" y="1670050"/>
          <p14:tracePt t="100" x="8029575" y="1627188"/>
          <p14:tracePt t="108" x="7986713" y="1562100"/>
          <p14:tracePt t="120" x="7942263" y="1506538"/>
          <p14:tracePt t="133" x="7920038" y="1463675"/>
          <p14:tracePt t="142" x="7897813" y="1441450"/>
          <p14:tracePt t="153" x="7897813" y="1430338"/>
          <p14:tracePt t="166" x="7888288" y="1419225"/>
          <p14:tracePt t="176" x="7888288" y="1408113"/>
          <p14:tracePt t="187" x="7888288" y="1398588"/>
          <p14:tracePt t="200" x="7877175" y="1398588"/>
          <p14:tracePt t="210" x="7866063" y="1398588"/>
          <p14:tracePt t="221" x="7821613" y="1387475"/>
          <p14:tracePt t="233" x="7778750" y="1376363"/>
          <p14:tracePt t="243" x="7723188" y="1376363"/>
          <p14:tracePt t="255" x="7702550" y="1376363"/>
          <p14:tracePt t="277" x="7691438" y="1376363"/>
          <p14:tracePt t="288" x="7669213" y="1376363"/>
          <p14:tracePt t="300" x="7646988" y="1376363"/>
          <p14:tracePt t="311" x="7624763" y="1376363"/>
          <p14:tracePt t="322" x="7604125" y="1376363"/>
          <p14:tracePt t="333" x="7593013" y="1376363"/>
          <p14:tracePt t="356" x="7570788" y="1376363"/>
          <p14:tracePt t="367" x="7537450" y="1365250"/>
          <p14:tracePt t="378" x="7494588" y="1365250"/>
          <p14:tracePt t="390" x="7483475" y="1365250"/>
          <p14:tracePt t="401" x="7461250" y="1365250"/>
          <p14:tracePt t="423" x="7450138" y="1365250"/>
          <p14:tracePt t="468" x="7461250" y="1365250"/>
          <p14:tracePt t="480" x="7472363" y="1365250"/>
          <p14:tracePt t="491" x="7483475" y="1365250"/>
          <p14:tracePt t="502" x="7527925" y="1354138"/>
          <p14:tracePt t="516" x="7548563" y="1354138"/>
          <p14:tracePt t="525" x="7615238" y="1343025"/>
          <p14:tracePt t="536" x="7680325" y="1343025"/>
          <p14:tracePt t="550" x="7745413" y="1331913"/>
          <p14:tracePt t="558" x="7897813" y="1309688"/>
          <p14:tracePt t="570" x="8074025" y="1289050"/>
          <p14:tracePt t="583" x="8358188" y="1277938"/>
          <p14:tracePt t="592" x="8631238" y="1266825"/>
          <p14:tracePt t="603" x="8826500" y="1266825"/>
          <p14:tracePt t="617" x="9056688" y="1266825"/>
          <p14:tracePt t="626" x="9231313" y="1277938"/>
          <p14:tracePt t="637" x="9329738" y="1277938"/>
          <p14:tracePt t="650" x="9405938" y="1277938"/>
          <p14:tracePt t="660" x="9439275" y="1277938"/>
          <p14:tracePt t="671" x="9461500" y="1277938"/>
          <p14:tracePt t="716" x="9461500" y="1266825"/>
          <p14:tracePt t="727" x="9471025" y="1266825"/>
          <p14:tracePt t="738" x="9504363" y="1266825"/>
          <p14:tracePt t="750" x="9559925" y="1266825"/>
          <p14:tracePt t="761" x="9580563" y="1266825"/>
          <p14:tracePt t="772" x="9591675" y="1266825"/>
          <p14:tracePt t="1031" x="9559925" y="1277938"/>
          <p14:tracePt t="1042" x="9493250" y="1300163"/>
          <p14:tracePt t="1053" x="9340850" y="1354138"/>
          <p14:tracePt t="1066" x="9132888" y="1430338"/>
          <p14:tracePt t="1076" x="8958263" y="1463675"/>
          <p14:tracePt t="1087" x="8674100" y="1506538"/>
          <p14:tracePt t="1100" x="8335963" y="1550988"/>
          <p14:tracePt t="1110" x="8150225" y="1573213"/>
          <p14:tracePt t="1121" x="7964488" y="1593850"/>
          <p14:tracePt t="1133" x="7778750" y="1616075"/>
          <p14:tracePt t="1143" x="7702550" y="1616075"/>
          <p14:tracePt t="1155" x="7593013" y="1627188"/>
          <p14:tracePt t="1166" x="7537450" y="1627188"/>
          <p14:tracePt t="1177" x="7516813" y="1627188"/>
          <p14:tracePt t="1188" x="7494588" y="1638300"/>
          <p14:tracePt t="1200" x="7483475" y="1638300"/>
          <p14:tracePt t="1222" x="7483475" y="1649413"/>
          <p14:tracePt t="1278" x="7483475" y="1660525"/>
          <p14:tracePt t="1290" x="7461250" y="1670050"/>
          <p14:tracePt t="1301" x="7450138" y="1670050"/>
          <p14:tracePt t="1312" x="7429500" y="1681163"/>
          <p14:tracePt t="1323" x="7407275" y="1692275"/>
          <p14:tracePt t="1335" x="7396163" y="1714500"/>
          <p14:tracePt t="1346" x="7373938" y="1725613"/>
          <p14:tracePt t="1368" x="7342188" y="1747838"/>
          <p14:tracePt t="1380" x="7308850" y="1779588"/>
          <p14:tracePt t="1391" x="7275513" y="1790700"/>
          <p14:tracePt t="1402" x="7221538" y="1835150"/>
          <p14:tracePt t="1416" x="7165975" y="1855788"/>
          <p14:tracePt t="1425" x="7156450" y="1866900"/>
          <p14:tracePt t="1447" x="7156450" y="1878013"/>
          <p14:tracePt t="1727" x="7165975" y="1878013"/>
          <p14:tracePt t="1740" x="7188200" y="1878013"/>
          <p14:tracePt t="1762" x="7165975" y="1878013"/>
          <p14:tracePt t="1773" x="7156450" y="1878013"/>
          <p14:tracePt t="1797" x="7134225" y="1878013"/>
          <p14:tracePt t="1807" x="7123113" y="1889125"/>
          <p14:tracePt t="1818" x="7112000" y="1889125"/>
          <p14:tracePt t="1830" x="7089775" y="1900238"/>
          <p14:tracePt t="1841" x="7058025" y="1922463"/>
          <p14:tracePt t="1852" x="7035800" y="1943100"/>
          <p14:tracePt t="1866" x="6970713" y="1998663"/>
          <p14:tracePt t="1875" x="6926263" y="2041525"/>
          <p14:tracePt t="1886" x="6838950" y="2108200"/>
          <p14:tracePt t="1908" x="6729413" y="2206625"/>
          <p14:tracePt t="1920" x="6664325" y="2282825"/>
          <p14:tracePt t="1921" x="6554788" y="2390775"/>
          <p14:tracePt t="1933" x="6478588" y="2500313"/>
          <p14:tracePt t="1942" x="6434138" y="2555875"/>
          <p14:tracePt t="1953" x="6391275" y="2632075"/>
          <p14:tracePt t="1966" x="6380163" y="2674938"/>
          <p14:tracePt t="1976" x="6369050" y="2697163"/>
          <p14:tracePt t="1987" x="6357938" y="2719388"/>
          <p14:tracePt t="2000" x="6346825" y="2730500"/>
          <p14:tracePt t="2010" x="6335713" y="2741613"/>
          <p14:tracePt t="2021" x="6335713" y="2773363"/>
          <p14:tracePt t="2033" x="6326188" y="2795588"/>
          <p14:tracePt t="2043" x="6303963" y="2828925"/>
          <p14:tracePt t="2055" x="6292850" y="2860675"/>
          <p14:tracePt t="2066" x="6281738" y="2882900"/>
          <p14:tracePt t="2077" x="6281738" y="2905125"/>
          <p14:tracePt t="2088" x="6259513" y="2936875"/>
          <p14:tracePt t="2100" x="6248400" y="2947988"/>
          <p14:tracePt t="2111" x="6227763" y="2970213"/>
          <p14:tracePt t="2122" x="6227763" y="2992438"/>
          <p14:tracePt t="2145" x="6216650" y="2992438"/>
          <p14:tracePt t="2190" x="6205538" y="2992438"/>
          <p14:tracePt t="2201" x="6194425" y="2992438"/>
          <p14:tracePt t="2212" x="6183313" y="2992438"/>
          <p14:tracePt t="2223" x="6172200" y="2992438"/>
          <p14:tracePt t="2235" x="6172200" y="3003550"/>
          <p14:tracePt t="2246" x="6161088" y="3003550"/>
          <p14:tracePt t="2268" x="6149975" y="3003550"/>
          <p14:tracePt t="2280" x="6140450" y="3003550"/>
          <p14:tracePt t="2291" x="6129338" y="3003550"/>
          <p14:tracePt t="2314" x="6118225" y="3003550"/>
          <p14:tracePt t="2336" x="6107113" y="3003550"/>
          <p14:tracePt t="2350" x="6096000" y="3003550"/>
          <p14:tracePt t="2370" x="6084888" y="3003550"/>
          <p14:tracePt t="2383" x="6073775" y="3003550"/>
          <p14:tracePt t="2392" x="6051550" y="2992438"/>
          <p14:tracePt t="2403" x="6019800" y="2981325"/>
          <p14:tracePt t="2418" x="6008688" y="2981325"/>
          <p14:tracePt t="2661" x="6019800" y="2970213"/>
          <p14:tracePt t="2673" x="6019800" y="2981325"/>
          <p14:tracePt t="2696" x="5997575" y="2970213"/>
          <p14:tracePt t="2707" x="5964238" y="2970213"/>
          <p14:tracePt t="2718" x="5899150" y="2947988"/>
          <p14:tracePt t="2730" x="5822950" y="2936875"/>
          <p14:tracePt t="2741" x="5724525" y="2916238"/>
          <p14:tracePt t="2752" x="5637213" y="2894013"/>
          <p14:tracePt t="2763" x="5572125" y="2882900"/>
          <p14:tracePt t="2775" x="5473700" y="2882900"/>
          <p14:tracePt t="2786" x="5375275" y="2871788"/>
          <p14:tracePt t="2800" x="5310188" y="2860675"/>
          <p14:tracePt t="2808" x="5211763" y="2828925"/>
          <p14:tracePt t="2820" x="5113338" y="2817813"/>
          <p14:tracePt t="2833" x="5026025" y="2795588"/>
          <p14:tracePt t="2842" x="4872038" y="2762250"/>
          <p14:tracePt t="2853" x="4762500" y="2730500"/>
          <p14:tracePt t="2867" x="4654550" y="2697163"/>
          <p14:tracePt t="2876" x="4598988" y="2686050"/>
          <p14:tracePt t="2887" x="4576763" y="2674938"/>
          <p14:tracePt t="2900" x="4545013" y="2663825"/>
          <p14:tracePt t="2910" x="4511675" y="2663825"/>
          <p14:tracePt t="2921" x="4479925" y="2663825"/>
          <p14:tracePt t="2933" x="4435475" y="2654300"/>
          <p14:tracePt t="2943" x="4381500" y="2643188"/>
          <p14:tracePt t="2955" x="4325938" y="2632075"/>
          <p14:tracePt t="2967" x="4238625" y="2609850"/>
          <p14:tracePt t="2977" x="4108450" y="2598738"/>
          <p14:tracePt t="2988" x="3998913" y="2566988"/>
          <p14:tracePt t="3001" x="3844925" y="2544763"/>
          <p14:tracePt t="3011" x="3725863" y="2511425"/>
          <p14:tracePt t="3023" x="3529013" y="2489200"/>
          <p14:tracePt t="3033" x="3343275" y="2446338"/>
          <p14:tracePt t="3045" x="3222625" y="2435225"/>
          <p14:tracePt t="3056" x="3048000" y="2390775"/>
          <p14:tracePt t="3067" x="2884488" y="2359025"/>
          <p14:tracePt t="3078" x="2808288" y="2336800"/>
          <p14:tracePt t="3090" x="2720975" y="2314575"/>
          <p14:tracePt t="3101" x="2665413" y="2303463"/>
          <p14:tracePt t="3112" x="2643188" y="2293938"/>
          <p14:tracePt t="3123" x="2589213" y="2282825"/>
          <p14:tracePt t="3135" x="2544763" y="2271713"/>
          <p14:tracePt t="3146" x="2513013" y="2260600"/>
          <p14:tracePt t="3157" x="2479675" y="2238375"/>
          <p14:tracePt t="3168" x="2457450" y="2227263"/>
          <p14:tracePt t="3180" x="2436813" y="2216150"/>
          <p14:tracePt t="3191" x="2425700" y="2195513"/>
          <p14:tracePt t="3202" x="2403475" y="2162175"/>
          <p14:tracePt t="3216" x="2370138" y="2108200"/>
          <p14:tracePt t="3225" x="2305050" y="1998663"/>
          <p14:tracePt t="3236" x="2262188" y="1933575"/>
          <p14:tracePt t="3250" x="2173288" y="1835150"/>
          <p14:tracePt t="3258" x="2097088" y="1779588"/>
          <p14:tracePt t="3281" x="2032000" y="1725613"/>
          <p14:tracePt t="3292" x="2009775" y="1725613"/>
          <p14:tracePt t="3303" x="1998663" y="1714500"/>
          <p14:tracePt t="3316" x="1987550" y="1703388"/>
          <p14:tracePt t="3337" x="1978025" y="1681163"/>
          <p14:tracePt t="3350" x="1944688" y="1670050"/>
          <p14:tracePt t="3360" x="1922463" y="1660525"/>
          <p14:tracePt t="3371" x="1868488" y="1638300"/>
          <p14:tracePt t="3383" x="1781175" y="1616075"/>
          <p14:tracePt t="3394" x="1736725" y="1593850"/>
          <p14:tracePt t="3405" x="1682750" y="1573213"/>
          <p14:tracePt t="3416" x="1638300" y="1562100"/>
          <p14:tracePt t="3427" x="1616075" y="1562100"/>
          <p14:tracePt t="3438" x="1606550" y="1562100"/>
          <p14:tracePt t="3742" x="1606550" y="1539875"/>
          <p14:tracePt t="3765" x="1606550" y="1528763"/>
          <p14:tracePt t="3776" x="1595438" y="1517650"/>
          <p14:tracePt t="3787" x="1584325" y="1517650"/>
          <p14:tracePt t="3800" x="1584325" y="1506538"/>
          <p14:tracePt t="3911" x="1584325" y="1517650"/>
          <p14:tracePt t="3922" x="1595438" y="1528763"/>
          <p14:tracePt t="3933" x="1606550" y="1550988"/>
          <p14:tracePt t="3945" x="1606550" y="1573213"/>
          <p14:tracePt t="3956" x="1616075" y="1616075"/>
          <p14:tracePt t="3967" x="1638300" y="1670050"/>
          <p14:tracePt t="3978" x="1660525" y="1714500"/>
          <p14:tracePt t="3990" x="1693863" y="1758950"/>
          <p14:tracePt t="4001" x="1725613" y="1801813"/>
          <p14:tracePt t="4012" x="1781175" y="1846263"/>
          <p14:tracePt t="4023" x="1824038" y="1878013"/>
          <p14:tracePt t="4035" x="1835150" y="1889125"/>
          <p14:tracePt t="4046" x="1857375" y="1889125"/>
          <p14:tracePt t="4057" x="1879600" y="1889125"/>
          <p14:tracePt t="4068" x="1900238" y="1900238"/>
          <p14:tracePt t="4080" x="1933575" y="1911350"/>
          <p14:tracePt t="4091" x="1955800" y="1933575"/>
          <p14:tracePt t="4102" x="1978025" y="1933575"/>
          <p14:tracePt t="4116" x="1987550" y="1943100"/>
          <p14:tracePt t="4125" x="1998663" y="1943100"/>
          <p14:tracePt t="4136" x="2009775" y="1954213"/>
          <p14:tracePt t="4150" x="2020888" y="1965325"/>
          <p14:tracePt t="4158" x="2043113" y="1976438"/>
          <p14:tracePt t="4170" x="2085975" y="2009775"/>
          <p14:tracePt t="4183" x="2130425" y="2052638"/>
          <p14:tracePt t="4192" x="2152650" y="2063750"/>
          <p14:tracePt t="4203" x="2195513" y="2085975"/>
          <p14:tracePt t="4216" x="2217738" y="2097088"/>
          <p14:tracePt t="4226" x="2228850" y="2108200"/>
          <p14:tracePt t="4293" x="2217738" y="2108200"/>
          <p14:tracePt t="4350" x="2228850" y="2108200"/>
          <p14:tracePt t="4361" x="2228850" y="2119313"/>
          <p14:tracePt t="8051" x="2217738" y="2108200"/>
          <p14:tracePt t="8467" x="2228850" y="2119313"/>
          <p14:tracePt t="8490" x="2217738" y="2119313"/>
          <p14:tracePt t="8501" x="2239963" y="2119313"/>
          <p14:tracePt t="8512" x="2271713" y="2119313"/>
          <p14:tracePt t="8523" x="2293938" y="2119313"/>
          <p14:tracePt t="8546" x="2282825" y="2119313"/>
          <p14:tracePt t="8557" x="2271713" y="2119313"/>
          <p14:tracePt t="8568" x="2262188" y="2119313"/>
          <p14:tracePt t="8579" x="2262188" y="2128838"/>
          <p14:tracePt t="8613" x="2271713" y="2128838"/>
          <p14:tracePt t="8624" x="2293938" y="2128838"/>
          <p14:tracePt t="8636" x="2305050" y="2119313"/>
          <p14:tracePt t="9119" x="2305050" y="2128838"/>
          <p14:tracePt t="9142" x="2293938" y="2128838"/>
          <p14:tracePt t="9153" x="2293938" y="2139950"/>
          <p14:tracePt t="9166" x="2293938" y="2151063"/>
          <p14:tracePt t="9176" x="2293938" y="2162175"/>
          <p14:tracePt t="9198" x="2282825" y="2162175"/>
          <p14:tracePt t="9209" x="2282825" y="2173288"/>
          <p14:tracePt t="9221" x="2282825" y="2184400"/>
          <p14:tracePt t="9266" x="2282825" y="2195513"/>
          <p14:tracePt t="9277" x="2271713" y="2195513"/>
          <p14:tracePt t="9299" x="2262188" y="2206625"/>
          <p14:tracePt t="9311" x="2262188" y="2216150"/>
          <p14:tracePt t="9333" x="2251075" y="2216150"/>
          <p14:tracePt t="9356" x="2239963" y="2216150"/>
          <p14:tracePt t="9378" x="2228850" y="2227263"/>
          <p14:tracePt t="9390" x="2217738" y="2227263"/>
          <p14:tracePt t="9401" x="2206625" y="2227263"/>
          <p14:tracePt t="9446" x="2206625" y="2238375"/>
          <p14:tracePt t="9457" x="2195513" y="2238375"/>
          <p14:tracePt t="9491" x="2184400" y="2238375"/>
          <p14:tracePt t="9524" x="2173288" y="2238375"/>
          <p14:tracePt t="9536" x="2152650" y="2238375"/>
          <p14:tracePt t="9560" x="2141538" y="2238375"/>
          <p14:tracePt t="9570" x="2130425" y="2238375"/>
          <p14:tracePt t="9583" x="2119313" y="2238375"/>
          <p14:tracePt t="9592" x="2097088" y="2238375"/>
          <p14:tracePt t="9603" x="2076450" y="2238375"/>
          <p14:tracePt t="9616" x="2043113" y="2238375"/>
          <p14:tracePt t="9626" x="2032000" y="2227263"/>
          <p14:tracePt t="9637" x="2020888" y="2216150"/>
          <p14:tracePt t="9650" x="2009775" y="2216150"/>
          <p14:tracePt t="9659" x="1987550" y="2195513"/>
          <p14:tracePt t="9671" x="1987550" y="2162175"/>
          <p14:tracePt t="9683" x="1978025" y="2151063"/>
          <p14:tracePt t="9693" x="1966913" y="2139950"/>
          <p14:tracePt t="9716" x="1966913" y="2128838"/>
          <p14:tracePt t="9738" x="1966913" y="2119313"/>
          <p14:tracePt t="9750" x="1966913" y="2097088"/>
          <p14:tracePt t="9761" x="1966913" y="2074863"/>
          <p14:tracePt t="9772" x="1966913" y="2052638"/>
          <p14:tracePt t="9783" x="1966913" y="2020888"/>
          <p14:tracePt t="9794" x="1966913" y="1998663"/>
          <p14:tracePt t="9806" x="1966913" y="1965325"/>
          <p14:tracePt t="9817" x="1966913" y="1954213"/>
          <p14:tracePt t="9828" x="1966913" y="1943100"/>
          <p14:tracePt t="9873" x="1978025" y="1911350"/>
          <p14:tracePt t="9885" x="1987550" y="1878013"/>
          <p14:tracePt t="9896" x="1987550" y="1846263"/>
          <p14:tracePt t="9907" x="1998663" y="1812925"/>
          <p14:tracePt t="9929" x="2020888" y="1779588"/>
          <p14:tracePt t="9931" x="2032000" y="1758950"/>
          <p14:tracePt t="9941" x="2054225" y="1736725"/>
          <p14:tracePt t="9952" x="2065338" y="1714500"/>
          <p14:tracePt t="9963" x="2097088" y="1681163"/>
          <p14:tracePt t="9974" x="2119313" y="1670050"/>
          <p14:tracePt t="9986" x="2141538" y="1670050"/>
          <p14:tracePt t="10000" x="2173288" y="1649413"/>
          <p14:tracePt t="10008" x="2228850" y="1627188"/>
          <p14:tracePt t="10020" x="2282825" y="1616075"/>
          <p14:tracePt t="10033" x="2381250" y="1593850"/>
          <p14:tracePt t="10042" x="2468563" y="1582738"/>
          <p14:tracePt t="10055" x="2513013" y="1573213"/>
          <p14:tracePt t="10066" x="2566988" y="1562100"/>
          <p14:tracePt t="10076" x="2611438" y="1562100"/>
          <p14:tracePt t="10087" x="2643188" y="1562100"/>
          <p14:tracePt t="10100" x="2654300" y="1562100"/>
          <p14:tracePt t="10109" x="2665413" y="1573213"/>
          <p14:tracePt t="10121" x="2676525" y="1573213"/>
          <p14:tracePt t="10133" x="2687638" y="1582738"/>
          <p14:tracePt t="10143" x="2698750" y="1604963"/>
          <p14:tracePt t="10155" x="2752725" y="1670050"/>
          <p14:tracePt t="10166" x="2808288" y="1747838"/>
          <p14:tracePt t="10177" x="2851150" y="1790700"/>
          <p14:tracePt t="10188" x="2895600" y="1855788"/>
          <p14:tracePt t="10200" x="2927350" y="1922463"/>
          <p14:tracePt t="10210" x="2949575" y="1954213"/>
          <p14:tracePt t="10222" x="2971800" y="1998663"/>
          <p14:tracePt t="10233" x="2971800" y="2030413"/>
          <p14:tracePt t="10245" x="2971800" y="2052638"/>
          <p14:tracePt t="10256" x="2971800" y="2085975"/>
          <p14:tracePt t="10267" x="2949575" y="2119313"/>
          <p14:tracePt t="10290" x="2906713" y="2184400"/>
          <p14:tracePt t="10302" x="2884488" y="2195513"/>
          <p14:tracePt t="10312" x="2862263" y="2216150"/>
          <p14:tracePt t="10323" x="2808288" y="2238375"/>
          <p14:tracePt t="10335" x="2774950" y="2260600"/>
          <p14:tracePt t="10346" x="2720975" y="2271713"/>
          <p14:tracePt t="10357" x="2687638" y="2293938"/>
          <p14:tracePt t="10368" x="2654300" y="2303463"/>
          <p14:tracePt t="10379" x="2643188" y="2314575"/>
          <p14:tracePt t="12056" x="2632075" y="2325688"/>
          <p14:tracePt t="12068" x="2611438" y="2359025"/>
          <p14:tracePt t="12078" x="2600325" y="2390775"/>
          <p14:tracePt t="12089" x="2589213" y="2424113"/>
          <p14:tracePt t="12101" x="2578100" y="2457450"/>
          <p14:tracePt t="12112" x="2555875" y="2489200"/>
          <p14:tracePt t="12123" x="2535238" y="2533650"/>
          <p14:tracePt t="12135" x="2501900" y="2576513"/>
          <p14:tracePt t="12146" x="2490788" y="2609850"/>
          <p14:tracePt t="12157" x="2479675" y="2632075"/>
          <p14:tracePt t="12168" x="2468563" y="2654300"/>
          <p14:tracePt t="12179" x="2457450" y="2663825"/>
          <p14:tracePt t="12213" x="2447925" y="2674938"/>
          <p14:tracePt t="12303" x="2436813" y="2674938"/>
          <p14:tracePt t="12359" x="2425700" y="2674938"/>
          <p14:tracePt t="12506" x="2425700" y="2686050"/>
          <p14:tracePt t="12539" x="2425700" y="2697163"/>
          <p14:tracePt t="12551" x="2414588" y="2708275"/>
          <p14:tracePt t="12562" x="2392363" y="2719388"/>
          <p14:tracePt t="12573" x="2381250" y="2741613"/>
          <p14:tracePt t="12585" x="2370138" y="2752725"/>
          <p14:tracePt t="12596" x="2370138" y="2773363"/>
          <p14:tracePt t="12607" x="2349500" y="2784475"/>
          <p14:tracePt t="12618" x="2338388" y="2795588"/>
          <p14:tracePt t="12629" x="2316163" y="2828925"/>
          <p14:tracePt t="12641" x="2305050" y="2840038"/>
          <p14:tracePt t="12652" x="2271713" y="2860675"/>
          <p14:tracePt t="12666" x="2251075" y="2882900"/>
          <p14:tracePt t="12674" x="2206625" y="2916238"/>
          <p14:tracePt t="12686" x="2184400" y="2936875"/>
          <p14:tracePt t="12700" x="2152650" y="2947988"/>
          <p14:tracePt t="12708" x="2130425" y="2970213"/>
          <p14:tracePt t="12719" x="2097088" y="2992438"/>
          <p14:tracePt t="12742" x="2085975" y="3003550"/>
          <p14:tracePt t="12753" x="2065338" y="3014663"/>
          <p14:tracePt t="12766" x="2043113" y="3024188"/>
          <p14:tracePt t="12776" x="2043113" y="3035300"/>
          <p14:tracePt t="12787" x="2009775" y="3046413"/>
          <p14:tracePt t="12800" x="1998663" y="3057525"/>
          <p14:tracePt t="12809" x="1987550" y="3068638"/>
          <p14:tracePt t="12821" x="1966913" y="3079750"/>
          <p14:tracePt t="12833" x="1955800" y="3079750"/>
          <p14:tracePt t="12843" x="1944688" y="3090863"/>
          <p14:tracePt t="12866" x="1933575" y="3090863"/>
          <p14:tracePt t="13034" x="1933575" y="3101975"/>
          <p14:tracePt t="13046" x="1922463" y="3101975"/>
          <p14:tracePt t="13057" x="1911350" y="3090863"/>
          <p14:tracePt t="13068" x="1900238" y="3090863"/>
          <p14:tracePt t="13079" x="1879600" y="3090863"/>
          <p14:tracePt t="13091" x="1857375" y="3090863"/>
          <p14:tracePt t="13462" x="1879600" y="3079750"/>
          <p14:tracePt t="13473" x="1955800" y="3068638"/>
          <p14:tracePt t="13485" x="2020888" y="3057525"/>
          <p14:tracePt t="13496" x="2085975" y="3046413"/>
          <p14:tracePt t="13507" x="2097088" y="3035300"/>
          <p14:tracePt t="13529" x="2097088" y="3024188"/>
          <p14:tracePt t="13540" x="2097088" y="3014663"/>
          <p14:tracePt t="13743" x="2085975" y="3014663"/>
          <p14:tracePt t="13901" x="2085975" y="3035300"/>
          <p14:tracePt t="13912" x="2085975" y="3200400"/>
          <p14:tracePt t="13923" x="2065338" y="3702050"/>
          <p14:tracePt t="13935" x="2020888" y="4346575"/>
          <p14:tracePt t="13946" x="1966913" y="5241925"/>
          <p14:tracePt t="13957" x="1890713" y="5810250"/>
          <p14:tracePt t="13968" x="1846263" y="6005513"/>
          <p14:tracePt t="13979" x="1801813" y="6148388"/>
          <p14:tracePt t="13991" x="1770063" y="6213475"/>
          <p14:tracePt t="14002" x="1747838" y="6257925"/>
          <p14:tracePt t="14013" x="1725613" y="6278563"/>
          <p14:tracePt t="14037" x="1714500" y="6300788"/>
          <p14:tracePt t="14050" x="1714500" y="6311900"/>
          <p14:tracePt t="14058" x="1714500" y="6323013"/>
          <p14:tracePt t="14159" x="1704975" y="6311900"/>
          <p14:tracePt t="14171" x="1704975" y="6300788"/>
          <p14:tracePt t="14183" x="1693863" y="6278563"/>
          <p14:tracePt t="14193" x="1682750" y="6278563"/>
          <p14:tracePt t="14204" x="1660525" y="6278563"/>
          <p14:tracePt t="14429" x="1660525" y="6269038"/>
          <p14:tracePt t="14452" x="1660525" y="6246813"/>
          <p14:tracePt t="14463" x="1660525" y="6224588"/>
          <p14:tracePt t="14474" x="1660525" y="6181725"/>
          <p14:tracePt t="14486" x="1671638" y="6115050"/>
          <p14:tracePt t="14500" x="1693863" y="6061075"/>
          <p14:tracePt t="14508" x="1725613" y="5918200"/>
          <p14:tracePt t="14519" x="1747838" y="5722938"/>
          <p14:tracePt t="14533" x="1725613" y="5557838"/>
          <p14:tracePt t="14542" x="1693863" y="5362575"/>
          <p14:tracePt t="14553" x="1660525" y="5275263"/>
          <p14:tracePt t="14566" x="1660525" y="5253038"/>
          <p14:tracePt t="14576" x="1627188" y="5230813"/>
          <p14:tracePt t="14587" x="1584325" y="5176838"/>
          <p14:tracePt t="14600" x="1539875" y="5121275"/>
          <p14:tracePt t="14609" x="1508125" y="5022850"/>
          <p14:tracePt t="14621" x="1508125" y="4957763"/>
          <p14:tracePt t="14633" x="1519238" y="4805363"/>
          <p14:tracePt t="14643" x="1528763" y="4619625"/>
          <p14:tracePt t="14655" x="1539875" y="4476750"/>
          <p14:tracePt t="14666" x="1539875" y="4302125"/>
          <p14:tracePt t="14677" x="1539875" y="4095750"/>
          <p14:tracePt t="14688" x="1539875" y="3921125"/>
          <p14:tracePt t="14700" x="1519238" y="3603625"/>
          <p14:tracePt t="14711" x="1452563" y="3265488"/>
          <p14:tracePt t="14723" x="1387475" y="3035300"/>
          <p14:tracePt t="14733" x="1322388" y="2828925"/>
          <p14:tracePt t="14744" x="1277938" y="2719388"/>
          <p14:tracePt t="14756" x="1255713" y="2674938"/>
          <p14:tracePt t="14767" x="1235075" y="2654300"/>
          <p14:tracePt t="14778" x="1201738" y="2609850"/>
          <p14:tracePt t="14789" x="1168400" y="2576513"/>
          <p14:tracePt t="14801" x="1136650" y="2522538"/>
          <p14:tracePt t="14812" x="1114425" y="2468563"/>
          <p14:tracePt t="14823" x="1069975" y="2370138"/>
          <p14:tracePt t="14835" x="1038225" y="2271713"/>
          <p14:tracePt t="14845" x="1016000" y="2206625"/>
          <p14:tracePt t="14856" x="1004888" y="2162175"/>
          <p14:tracePt t="14868" x="1004888" y="2151063"/>
          <p14:tracePt t="14937" x="1004888" y="2216150"/>
          <p14:tracePt t="14950" x="1016000" y="2314575"/>
          <p14:tracePt t="14958" x="1016000" y="2479675"/>
          <p14:tracePt t="14969" x="1016000" y="2566988"/>
          <p14:tracePt t="14983" x="1016000" y="2697163"/>
          <p14:tracePt t="14992" x="1016000" y="2795588"/>
          <p14:tracePt t="15003" x="1004888" y="2860675"/>
          <p14:tracePt t="15016" x="1004888" y="2992438"/>
          <p14:tracePt t="15026" x="1004888" y="3155950"/>
          <p14:tracePt t="15037" x="993775" y="3308350"/>
          <p14:tracePt t="15050" x="971550" y="3516313"/>
          <p14:tracePt t="15059" x="971550" y="3702050"/>
          <p14:tracePt t="15071" x="971550" y="3811588"/>
          <p14:tracePt t="15083" x="982663" y="3930650"/>
          <p14:tracePt t="15093" x="982663" y="4008438"/>
          <p14:tracePt t="15104" x="971550" y="4073525"/>
          <p14:tracePt t="15116" x="950913" y="4138613"/>
          <p14:tracePt t="15127" x="950913" y="4183063"/>
          <p14:tracePt t="15138" x="950913" y="4248150"/>
          <p14:tracePt t="15150" x="950913" y="4291013"/>
          <p14:tracePt t="15161" x="950913" y="4313238"/>
          <p14:tracePt t="15172" x="950913" y="4346575"/>
          <p14:tracePt t="15183" x="950913" y="4357688"/>
          <p14:tracePt t="15397" x="950913" y="4368800"/>
          <p14:tracePt t="15408" x="950913" y="4378325"/>
          <p14:tracePt t="15419" x="950913" y="4389438"/>
          <p14:tracePt t="15433" x="950913" y="4411663"/>
          <p14:tracePt t="15442" x="950913" y="4445000"/>
          <p14:tracePt t="15453" x="950913" y="4510088"/>
          <p14:tracePt t="15466" x="950913" y="4597400"/>
          <p14:tracePt t="15476" x="950913" y="4673600"/>
          <p14:tracePt t="15487" x="962025" y="4749800"/>
          <p14:tracePt t="15500" x="971550" y="4783138"/>
          <p14:tracePt t="15509" x="971550" y="4794250"/>
          <p14:tracePt t="15522" x="971550" y="4805363"/>
          <p14:tracePt t="15533" x="993775" y="4816475"/>
          <p14:tracePt t="15543" x="1027113" y="4859338"/>
          <p14:tracePt t="15554" x="1092200" y="4914900"/>
          <p14:tracePt t="15566" x="1147763" y="4946650"/>
          <p14:tracePt t="15577" x="1190625" y="4979988"/>
          <p14:tracePt t="15588" x="1212850" y="5022850"/>
          <p14:tracePt t="15600" x="1223963" y="5033963"/>
          <p14:tracePt t="15610" x="1201738" y="5099050"/>
          <p14:tracePt t="15622" x="1168400" y="5187950"/>
          <p14:tracePt t="15633" x="1125538" y="5253038"/>
          <p14:tracePt t="15644" x="1092200" y="5307013"/>
          <p14:tracePt t="15656" x="1060450" y="5340350"/>
          <p14:tracePt t="15667" x="1038225" y="5351463"/>
          <p14:tracePt t="15678" x="982663" y="5351463"/>
          <p14:tracePt t="15689" x="895350" y="5329238"/>
          <p14:tracePt t="15701" x="841375" y="5295900"/>
          <p14:tracePt t="15712" x="742950" y="5230813"/>
          <p14:tracePt t="15723" x="677863" y="5143500"/>
          <p14:tracePt t="15734" x="579438" y="4979988"/>
          <p14:tracePt t="15746" x="481013" y="4738688"/>
          <p14:tracePt t="15757" x="415925" y="4521200"/>
          <p14:tracePt t="15770" x="327025" y="4248150"/>
          <p14:tracePt t="15779" x="295275" y="4095750"/>
          <p14:tracePt t="15791" x="295275" y="4040188"/>
          <p14:tracePt t="15802" x="295275" y="3975100"/>
          <p14:tracePt t="15813" x="317500" y="3865563"/>
          <p14:tracePt t="15824" x="349250" y="3756025"/>
          <p14:tracePt t="15836" x="404813" y="3549650"/>
          <p14:tracePt t="15850" x="469900" y="3308350"/>
          <p14:tracePt t="15858" x="523875" y="3155950"/>
          <p14:tracePt t="15870" x="622300" y="3003550"/>
          <p14:tracePt t="15883" x="688975" y="2916238"/>
          <p14:tracePt t="15892" x="785813" y="2840038"/>
          <p14:tracePt t="15903" x="863600" y="2806700"/>
          <p14:tracePt t="15916" x="895350" y="2795588"/>
          <p14:tracePt t="15926" x="950913" y="2795588"/>
          <p14:tracePt t="15937" x="971550" y="2795588"/>
          <p14:tracePt t="15950" x="1004888" y="2795588"/>
          <p14:tracePt t="15959" x="1049338" y="2817813"/>
          <p14:tracePt t="15971" x="1092200" y="2849563"/>
          <p14:tracePt t="15983" x="1125538" y="2882900"/>
          <p14:tracePt t="15993" x="1190625" y="2947988"/>
          <p14:tracePt t="16004" x="1235075" y="3024188"/>
          <p14:tracePt t="16016" x="1277938" y="3090863"/>
          <p14:tracePt t="16027" x="1333500" y="3209925"/>
          <p14:tracePt t="16038" x="1354138" y="3341688"/>
          <p14:tracePt t="16050" x="1387475" y="3560763"/>
          <p14:tracePt t="16061" x="1409700" y="3767138"/>
          <p14:tracePt t="16072" x="1409700" y="3887788"/>
          <p14:tracePt t="16083" x="1420813" y="4008438"/>
          <p14:tracePt t="16094" x="1420813" y="4105275"/>
          <p14:tracePt t="16106" x="1409700" y="4171950"/>
          <p14:tracePt t="16117" x="1387475" y="4270375"/>
          <p14:tracePt t="16128" x="1376363" y="4346575"/>
          <p14:tracePt t="16139" x="1354138" y="4389438"/>
          <p14:tracePt t="16151" x="1343025" y="4422775"/>
          <p14:tracePt t="16162" x="1333500" y="4467225"/>
          <p14:tracePt t="16173" x="1322388" y="4487863"/>
          <p14:tracePt t="16186" x="1311275" y="4510088"/>
          <p14:tracePt t="16196" x="1311275" y="4521200"/>
          <p14:tracePt t="16207" x="1311275" y="4532313"/>
          <p14:tracePt t="16308" x="1333500" y="4543425"/>
          <p14:tracePt t="16319" x="1365250" y="4543425"/>
          <p14:tracePt t="16333" x="1441450" y="4543425"/>
          <p14:tracePt t="16342" x="1539875" y="4543425"/>
          <p14:tracePt t="16353" x="1606550" y="4543425"/>
          <p14:tracePt t="16366" x="1704975" y="4564063"/>
          <p14:tracePt t="16376" x="1792288" y="4575175"/>
          <p14:tracePt t="16387" x="1857375" y="4586288"/>
          <p14:tracePt t="16400" x="1933575" y="4597400"/>
          <p14:tracePt t="16409" x="2009775" y="4608513"/>
          <p14:tracePt t="16421" x="2043113" y="4619625"/>
          <p14:tracePt t="16433" x="2085975" y="4619625"/>
          <p14:tracePt t="16443" x="2097088" y="4619625"/>
          <p14:tracePt t="16533" x="2097088" y="4630738"/>
          <p14:tracePt t="16544" x="2085975" y="4651375"/>
          <p14:tracePt t="16555" x="2076450" y="4695825"/>
          <p14:tracePt t="16567" x="2054225" y="4760913"/>
          <p14:tracePt t="16578" x="2043113" y="4837113"/>
          <p14:tracePt t="16590" x="2032000" y="4924425"/>
          <p14:tracePt t="16601" x="2032000" y="5002213"/>
          <p14:tracePt t="16611" x="2020888" y="5056188"/>
          <p14:tracePt t="16624" x="1998663" y="5121275"/>
          <p14:tracePt t="16634" x="1987550" y="5154613"/>
          <p14:tracePt t="16646" x="1987550" y="5187950"/>
          <p14:tracePt t="16657" x="1987550" y="5208588"/>
          <p14:tracePt t="16668" x="1987550" y="5219700"/>
          <p14:tracePt t="16848" x="1987550" y="5187950"/>
          <p14:tracePt t="16859" x="1987550" y="5165725"/>
          <p14:tracePt t="16871" x="1978025" y="5089525"/>
          <p14:tracePt t="16883" x="1944688" y="5011738"/>
          <p14:tracePt t="16893" x="1933575" y="4968875"/>
          <p14:tracePt t="16904" x="1922463" y="4957763"/>
          <p14:tracePt t="17140" x="1933575" y="4968875"/>
          <p14:tracePt t="17174" x="1933575" y="4979988"/>
          <p14:tracePt t="17320" x="1933575" y="4991100"/>
          <p14:tracePt t="17333" x="1922463" y="5022850"/>
          <p14:tracePt t="17343" x="1900238" y="5067300"/>
          <p14:tracePt t="17354" x="1890713" y="5089525"/>
          <p14:tracePt t="17366" x="1879600" y="5099050"/>
          <p14:tracePt t="17377" x="1879600" y="5121275"/>
          <p14:tracePt t="17388" x="1868488" y="5143500"/>
          <p14:tracePt t="17400" x="1824038" y="5197475"/>
          <p14:tracePt t="17411" x="1747838" y="5275263"/>
          <p14:tracePt t="17422" x="1682750" y="5340350"/>
          <p14:tracePt t="17433" x="1616075" y="5405438"/>
          <p14:tracePt t="17444" x="1562100" y="5481638"/>
          <p14:tracePt t="17456" x="1539875" y="5514975"/>
          <p14:tracePt t="17467" x="1519238" y="5557838"/>
          <p14:tracePt t="17478" x="1508125" y="5591175"/>
          <p14:tracePt t="17489" x="1497013" y="5613400"/>
          <p14:tracePt t="17501" x="1497013" y="5624513"/>
          <p14:tracePt t="17512" x="1474788" y="5645150"/>
          <p14:tracePt t="17523" x="1441450" y="5667375"/>
          <p14:tracePt t="17535" x="1409700" y="5678488"/>
          <p14:tracePt t="17546" x="1387475" y="5689600"/>
          <p14:tracePt t="17557" x="1376363" y="5700713"/>
          <p14:tracePt t="17793" x="1365250" y="5700713"/>
          <p14:tracePt t="17816" x="1354138" y="5700713"/>
          <p14:tracePt t="17827" x="1343025" y="5700713"/>
          <p14:tracePt t="17838" x="1343025" y="5711825"/>
          <p14:tracePt t="17849" x="1333500" y="5711825"/>
          <p14:tracePt t="21495" x="1333500" y="5722938"/>
          <p14:tracePt t="21506" x="1333500" y="5732463"/>
          <p14:tracePt t="21519" x="1333500" y="5743575"/>
          <p14:tracePt t="21528" x="1333500" y="5754688"/>
          <p14:tracePt t="21539" x="1333500" y="5765800"/>
          <p14:tracePt t="21596" x="1333500" y="5776913"/>
          <p14:tracePt t="25735" x="1365250" y="5788025"/>
          <p14:tracePt t="25791" x="1441450" y="5788025"/>
          <p14:tracePt t="25793" x="1539875" y="5788025"/>
          <p14:tracePt t="25803" x="1781175" y="5788025"/>
          <p14:tracePt t="25817" x="1911350" y="5788025"/>
          <p14:tracePt t="25817" x="1998663" y="5788025"/>
          <p14:tracePt t="25826" x="2009775" y="5788025"/>
          <p14:tracePt t="25827" x="2032000" y="5788025"/>
          <p14:tracePt t="25837" x="2054225" y="5830888"/>
          <p14:tracePt t="25850" x="2065338" y="5842000"/>
          <p14:tracePt t="25859" x="2076450" y="5853113"/>
          <p14:tracePt t="25871" x="2085975" y="5864225"/>
          <p14:tracePt t="25883" x="2097088" y="5875338"/>
          <p14:tracePt t="25893" x="2108200" y="5897563"/>
          <p14:tracePt t="25904" x="2130425" y="5908675"/>
          <p14:tracePt t="25916" x="2163763" y="5940425"/>
          <p14:tracePt t="25927" x="2206625" y="5973763"/>
          <p14:tracePt t="25938" x="2239963" y="5984875"/>
          <p14:tracePt t="25950" x="2282825" y="6005513"/>
          <p14:tracePt t="25960" x="2359025" y="6027738"/>
          <p14:tracePt t="25972" x="2436813" y="6049963"/>
          <p14:tracePt t="25983" x="2544763" y="6072188"/>
          <p14:tracePt t="25994" x="2632075" y="6092825"/>
          <p14:tracePt t="26006" x="2676525" y="6103938"/>
          <p14:tracePt t="26017" x="2709863" y="6103938"/>
          <p14:tracePt t="26028" x="2730500" y="6115050"/>
          <p14:tracePt t="26151" x="2741613" y="6115050"/>
          <p14:tracePt t="26163" x="2752725" y="6115050"/>
          <p14:tracePt t="26174" x="2752725" y="6126163"/>
          <p14:tracePt t="26185" x="2752725" y="6137275"/>
          <p14:tracePt t="26199" x="2752725" y="6181725"/>
          <p14:tracePt t="26208" x="2752725" y="6246813"/>
          <p14:tracePt t="26219" x="2752725" y="6278563"/>
          <p14:tracePt t="26233" x="2763838" y="6334125"/>
          <p14:tracePt t="26242" x="2763838" y="6376988"/>
          <p14:tracePt t="26253" x="2774950" y="6399213"/>
          <p14:tracePt t="26266" x="2763838" y="6464300"/>
          <p14:tracePt t="26275" x="2752725" y="6542088"/>
          <p14:tracePt t="26287" x="2741613" y="6607175"/>
          <p14:tracePt t="26299" x="2698750" y="6661150"/>
          <p14:tracePt t="26309" x="2654300" y="6716713"/>
          <p14:tracePt t="26320" x="2643188" y="6737350"/>
          <p14:tracePt t="26333" x="2600325" y="6770688"/>
          <p14:tracePt t="26343" x="2544763" y="6792913"/>
          <p14:tracePt t="26354" x="2479675" y="6813550"/>
          <p14:tracePt t="26366" x="2392363" y="6835775"/>
          <p14:tracePt t="26467" x="1714500" y="6846888"/>
          <p14:tracePt t="26478" x="1638300" y="6835775"/>
          <p14:tracePt t="26489" x="1550988" y="6824663"/>
          <p14:tracePt t="26500" x="1485900" y="6813550"/>
          <p14:tracePt t="26512" x="1431925" y="6804025"/>
          <p14:tracePt t="26523" x="1343025" y="6781800"/>
          <p14:tracePt t="26534" x="1277938" y="6759575"/>
          <p14:tracePt t="26545" x="1212850" y="6726238"/>
          <p14:tracePt t="26557" x="1147763" y="6694488"/>
          <p14:tracePt t="26568" x="1081088" y="6650038"/>
          <p14:tracePt t="26579" x="950913" y="6542088"/>
          <p14:tracePt t="26589" x="819150" y="6410325"/>
          <p14:tracePt t="26602" x="742950" y="6311900"/>
          <p14:tracePt t="26616" x="666750" y="6181725"/>
          <p14:tracePt t="26624" x="579438" y="6027738"/>
          <p14:tracePt t="26635" x="512763" y="5875338"/>
          <p14:tracePt t="26649" x="382588" y="5568950"/>
          <p14:tracePt t="26658" x="239713" y="5295900"/>
          <p14:tracePt t="26669" x="131763" y="5099050"/>
          <p14:tracePt t="26759" x="0" y="3254375"/>
          <p14:tracePt t="26761" x="33338" y="3090863"/>
          <p14:tracePt t="26770" x="76200" y="2882900"/>
          <p14:tracePt t="26783" x="120650" y="2697163"/>
          <p14:tracePt t="26793" x="131763" y="2587625"/>
          <p14:tracePt t="26804" x="174625" y="2457450"/>
          <p14:tracePt t="26816" x="230188" y="2359025"/>
          <p14:tracePt t="26827" x="284163" y="2271713"/>
          <p14:tracePt t="26838" x="382588" y="2128838"/>
          <p14:tracePt t="26849" x="523875" y="1943100"/>
          <p14:tracePt t="26860" x="622300" y="1812925"/>
          <p14:tracePt t="26872" x="731838" y="1660525"/>
          <p14:tracePt t="26883" x="785813" y="1573213"/>
          <p14:tracePt t="26894" x="841375" y="1495425"/>
          <p14:tracePt t="26905" x="906463" y="1419225"/>
          <p14:tracePt t="26917" x="950913" y="1376363"/>
          <p14:tracePt t="26928" x="1016000" y="1309688"/>
          <p14:tracePt t="26939" x="1114425" y="1255713"/>
          <p14:tracePt t="26951" x="1190625" y="1233488"/>
          <p14:tracePt t="26962" x="1311275" y="1190625"/>
          <p14:tracePt t="26973" x="1409700" y="1179513"/>
          <p14:tracePt t="26984" x="1441450" y="1179513"/>
          <p14:tracePt t="27007" x="1452563" y="1179513"/>
          <p14:tracePt t="27029" x="1463675" y="1179513"/>
          <p14:tracePt t="27040" x="1474788" y="1179513"/>
          <p14:tracePt t="27052" x="1485900" y="1179513"/>
          <p14:tracePt t="27063" x="1497013" y="1168400"/>
          <p14:tracePt t="27074" x="1528763" y="1168400"/>
          <p14:tracePt t="27085" x="1550988" y="1168400"/>
          <p14:tracePt t="27099" x="1573213" y="1168400"/>
          <p14:tracePt t="27108" x="1595438" y="1168400"/>
          <p14:tracePt t="27119" x="1606550" y="1168400"/>
          <p14:tracePt t="27141" x="1616075" y="1168400"/>
          <p14:tracePt t="27153" x="1638300" y="1179513"/>
          <p14:tracePt t="27166" x="1649413" y="1179513"/>
          <p14:tracePt t="27175" x="1660525" y="1179513"/>
          <p14:tracePt t="27187" x="1671638" y="1179513"/>
          <p14:tracePt t="27199" x="1704975" y="1179513"/>
          <p14:tracePt t="27209" x="1736725" y="1190625"/>
          <p14:tracePt t="27220" x="1781175" y="1201738"/>
          <p14:tracePt t="27233" x="1812925" y="1222375"/>
          <p14:tracePt t="27243" x="1846263" y="1233488"/>
          <p14:tracePt t="27254" x="1879600" y="1233488"/>
          <p14:tracePt t="27277" x="1900238" y="1233488"/>
          <p14:tracePt t="27288" x="1911350" y="1233488"/>
          <p14:tracePt t="27299" x="1922463" y="1233488"/>
          <p14:tracePt t="27322" x="1933575" y="1233488"/>
          <p14:tracePt t="27445" x="1944688" y="1233488"/>
          <p14:tracePt t="27457" x="1955800" y="1233488"/>
          <p14:tracePt t="27468" x="1966913" y="1244600"/>
          <p14:tracePt t="27479" x="1987550" y="1255713"/>
          <p14:tracePt t="27490" x="2009775" y="1266825"/>
          <p14:tracePt t="27502" x="2043113" y="1277938"/>
          <p14:tracePt t="27513" x="2054225" y="1277938"/>
          <p14:tracePt t="27524" x="2065338" y="1277938"/>
          <p14:tracePt t="27548" x="2076450" y="1277938"/>
          <p14:tracePt t="27558" x="2076450" y="1289050"/>
          <p14:tracePt t="27569" x="2085975" y="1289050"/>
          <p14:tracePt t="27583" x="2097088" y="1289050"/>
          <p14:tracePt t="27592" x="2119313" y="1320800"/>
          <p14:tracePt t="27603" x="2141538" y="1343025"/>
          <p14:tracePt t="27616" x="2152650" y="1343025"/>
          <p14:tracePt t="27625" x="2184400" y="1354138"/>
          <p14:tracePt t="27637" x="2206625" y="1376363"/>
          <p14:tracePt t="27650" x="2239963" y="1387475"/>
          <p14:tracePt t="27659" x="2282825" y="1408113"/>
          <p14:tracePt t="27670" x="2316163" y="1441450"/>
          <p14:tracePt t="27683" x="2349500" y="1452563"/>
          <p14:tracePt t="27694" x="2359025" y="1452563"/>
          <p14:tracePt t="27716" x="2370138" y="1474788"/>
          <p14:tracePt t="27727" x="2392363" y="1485900"/>
          <p14:tracePt t="27738" x="2403475" y="1506538"/>
          <p14:tracePt t="27749" x="2425700" y="1517650"/>
          <p14:tracePt t="27760" x="2447925" y="1550988"/>
          <p14:tracePt t="27772" x="2468563" y="1562100"/>
          <p14:tracePt t="27783" x="2479675" y="1582738"/>
          <p14:tracePt t="27794" x="2513013" y="1616075"/>
          <p14:tracePt t="27805" x="2535238" y="1660525"/>
          <p14:tracePt t="27817" x="2555875" y="1736725"/>
          <p14:tracePt t="27828" x="2611438" y="1855788"/>
          <p14:tracePt t="27839" x="2654300" y="1943100"/>
          <p14:tracePt t="27851" x="2720975" y="2074863"/>
          <p14:tracePt t="27862" x="2763838" y="2162175"/>
          <p14:tracePt t="27873" x="2808288" y="2271713"/>
          <p14:tracePt t="27884" x="2840038" y="2370138"/>
          <p14:tracePt t="27895" x="2862263" y="2435225"/>
          <p14:tracePt t="27907" x="2884488" y="2555875"/>
          <p14:tracePt t="27918" x="2906713" y="2708275"/>
          <p14:tracePt t="27929" x="2906713" y="2849563"/>
          <p14:tracePt t="27940" x="2895600" y="3101975"/>
          <p14:tracePt t="27952" x="2895600" y="3363913"/>
          <p14:tracePt t="27967" x="2895600" y="3516313"/>
          <p14:tracePt t="27974" x="2895600" y="3690938"/>
          <p14:tracePt t="27985" x="2884488" y="3811588"/>
          <p14:tracePt t="28000" x="2884488" y="3921125"/>
          <p14:tracePt t="28008" x="2873375" y="4084638"/>
          <p14:tracePt t="28019" x="2873375" y="4214813"/>
          <p14:tracePt t="28033" x="2862263" y="4422775"/>
          <p14:tracePt t="28042" x="2862263" y="4597400"/>
          <p14:tracePt t="28053" x="2851150" y="4706938"/>
          <p14:tracePt t="28066" x="2828925" y="4805363"/>
          <p14:tracePt t="28075" x="2808288" y="4881563"/>
          <p14:tracePt t="28087" x="2808288" y="4924425"/>
          <p14:tracePt t="28099" x="2774950" y="5011738"/>
          <p14:tracePt t="28109" x="2752725" y="5078413"/>
          <p14:tracePt t="28120" x="2741613" y="5121275"/>
          <p14:tracePt t="28133" x="2709863" y="5187950"/>
          <p14:tracePt t="28143" x="2676525" y="5241925"/>
          <p14:tracePt t="28154" x="2643188" y="5275263"/>
          <p14:tracePt t="28166" x="2622550" y="5307013"/>
          <p14:tracePt t="28177" x="2600325" y="5340350"/>
          <p14:tracePt t="28188" x="2589213" y="5351463"/>
          <p14:tracePt t="28199" x="2578100" y="5372100"/>
          <p14:tracePt t="28222" x="2555875" y="5394325"/>
          <p14:tracePt t="28233" x="2535238" y="5405438"/>
          <p14:tracePt t="28244" x="2535238" y="5427663"/>
          <p14:tracePt t="28255" x="2501900" y="5459413"/>
          <p14:tracePt t="28267" x="2479675" y="5492750"/>
          <p14:tracePt t="28278" x="2457450" y="5514975"/>
          <p14:tracePt t="28289" x="2425700" y="5548313"/>
          <p14:tracePt t="28300" x="2403475" y="5580063"/>
          <p14:tracePt t="28312" x="2370138" y="5613400"/>
          <p14:tracePt t="28323" x="2327275" y="5656263"/>
          <p14:tracePt t="28334" x="2282825" y="5689600"/>
          <p14:tracePt t="28345" x="2217738" y="5754688"/>
          <p14:tracePt t="28357" x="2163763" y="5799138"/>
          <p14:tracePt t="28368" x="2141538" y="5842000"/>
          <p14:tracePt t="28379" x="2108200" y="5864225"/>
          <p14:tracePt t="28390" x="2076450" y="5886450"/>
          <p14:tracePt t="28402" x="2043113" y="5897563"/>
          <p14:tracePt t="28413" x="2009775" y="5897563"/>
          <p14:tracePt t="28424" x="1978025" y="5897563"/>
          <p14:tracePt t="28435" x="1933575" y="5897563"/>
          <p14:tracePt t="28449" x="1846263" y="5864225"/>
          <p14:tracePt t="28458" x="1693863" y="5788025"/>
          <p14:tracePt t="28469" x="1550988" y="5722938"/>
          <p14:tracePt t="28483" x="1474788" y="5700713"/>
          <p14:tracePt t="28897" x="1485900" y="5689600"/>
          <p14:tracePt t="28987" x="1497013" y="5689600"/>
          <p14:tracePt t="28999" x="1497013" y="5678488"/>
          <p14:tracePt t="29009" x="1497013" y="5711825"/>
          <p14:tracePt t="29020" x="1497013" y="5722938"/>
          <p14:tracePt t="29088" x="1497013" y="5732463"/>
          <p14:tracePt t="29122" x="1508125" y="5732463"/>
          <p14:tracePt t="29133" x="1528763" y="5732463"/>
          <p14:tracePt t="29144" x="1550988" y="5732463"/>
          <p14:tracePt t="29155" x="1550988" y="5722938"/>
          <p14:tracePt t="29256" x="1562100" y="5722938"/>
          <p14:tracePt t="30843" x="1562100" y="5732463"/>
          <p14:tracePt t="30876" x="1562100" y="5743575"/>
          <p14:tracePt t="30878" x="1562100" y="5754688"/>
          <p14:tracePt t="30888" x="1573213" y="5776913"/>
          <p14:tracePt t="30989" x="1595438" y="5776913"/>
          <p14:tracePt t="31000" x="1606550" y="5765800"/>
          <p14:tracePt t="31012" x="1627188" y="5765800"/>
          <p14:tracePt t="31023" x="1638300" y="5765800"/>
          <p14:tracePt t="31079" x="1649413" y="5765800"/>
          <p14:tracePt t="31090" x="1660525" y="5754688"/>
          <p14:tracePt t="31102" x="1682750" y="5754688"/>
          <p14:tracePt t="31113" x="1714500" y="5743575"/>
          <p14:tracePt t="31124" x="1725613" y="5732463"/>
          <p14:tracePt t="31135" x="1747838" y="5732463"/>
          <p14:tracePt t="31149" x="1758950" y="5722938"/>
          <p14:tracePt t="31158" x="1770063" y="5722938"/>
          <p14:tracePt t="31191" x="1781175" y="5722938"/>
          <p14:tracePt t="31203" x="1835150" y="5700713"/>
          <p14:tracePt t="31216" x="1966913" y="5645150"/>
          <p14:tracePt t="31225" x="2076450" y="5580063"/>
          <p14:tracePt t="31237" x="2271713" y="5449888"/>
          <p14:tracePt t="31249" x="2479675" y="5295900"/>
          <p14:tracePt t="31259" x="2632075" y="5176838"/>
          <p14:tracePt t="31270" x="2828925" y="5022850"/>
          <p14:tracePt t="31283" x="3101975" y="4848225"/>
          <p14:tracePt t="31293" x="3343275" y="4695825"/>
          <p14:tracePt t="31304" x="3703638" y="4467225"/>
          <p14:tracePt t="31316" x="3943350" y="4302125"/>
          <p14:tracePt t="31327" x="4184650" y="4105275"/>
          <p14:tracePt t="31338" x="4325938" y="3963988"/>
          <p14:tracePt t="31349" x="4370388" y="3921125"/>
          <p14:tracePt t="31360" x="4381500" y="3910013"/>
          <p14:tracePt t="31539" x="4435475" y="3854450"/>
          <p14:tracePt t="31553" x="4598988" y="3702050"/>
          <p14:tracePt t="31563" x="4872038" y="3406775"/>
          <p14:tracePt t="31574" x="5133975" y="3133725"/>
          <p14:tracePt t="31585" x="5659438" y="2643188"/>
          <p14:tracePt t="31599" x="6357938" y="2063750"/>
          <p14:tracePt t="31608" x="6991350" y="1616075"/>
          <p14:tracePt t="31619" x="7646988" y="1179513"/>
          <p14:tracePt t="31633" x="8455025" y="655638"/>
          <p14:tracePt t="31641" x="8904288" y="393700"/>
          <p14:tracePt t="31654" x="9482138" y="873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{06919892-A5AE-5549-B9F8-ACB71791EF97}tf10001119</Template>
  <TotalTime>205</TotalTime>
  <Words>495</Words>
  <Application>Microsoft Macintosh PowerPoint</Application>
  <PresentationFormat>와이드스크린</PresentationFormat>
  <Paragraphs>55</Paragraphs>
  <Slides>10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갤러리</vt:lpstr>
      <vt:lpstr>컴퓨터공학설계및 실험1 기말프로젝트 발표 </vt:lpstr>
      <vt:lpstr>프로젝트 목표</vt:lpstr>
      <vt:lpstr>프로그램의 흐름 및 창의적 구현 부분</vt:lpstr>
      <vt:lpstr>PowerPoint 프레젠테이션</vt:lpstr>
      <vt:lpstr>전체적인 프로젝트 flow 차트</vt:lpstr>
      <vt:lpstr>Update 함수 알고리즘</vt:lpstr>
      <vt:lpstr>Ranking 출력 시 자료구조 Linkedlist,  array 차이</vt:lpstr>
      <vt:lpstr>minheap 함수 알고리즘</vt:lpstr>
      <vt:lpstr>Sorting_heap 함수 알고리즘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컴퓨터공학설계및 실험1 기말프로젝트 발표 </dc:title>
  <dc:creator>김도현</dc:creator>
  <cp:lastModifiedBy>김도현</cp:lastModifiedBy>
  <cp:revision>1</cp:revision>
  <dcterms:created xsi:type="dcterms:W3CDTF">2022-06-22T08:00:22Z</dcterms:created>
  <dcterms:modified xsi:type="dcterms:W3CDTF">2022-06-22T11:26:17Z</dcterms:modified>
</cp:coreProperties>
</file>